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1.xml" ContentType="application/vnd.openxmlformats-officedocument.presentationml.notesSlide+xml"/>
  <Override PartName="/ppt/tags/tag31.xml" ContentType="application/vnd.openxmlformats-officedocument.presentationml.tags+xml"/>
  <Override PartName="/ppt/notesSlides/notesSlide2.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3.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13"/>
  </p:notesMasterIdLst>
  <p:handoutMasterIdLst>
    <p:handoutMasterId r:id="rId14"/>
  </p:handoutMasterIdLst>
  <p:sldIdLst>
    <p:sldId id="495" r:id="rId2"/>
    <p:sldId id="496" r:id="rId3"/>
    <p:sldId id="500" r:id="rId4"/>
    <p:sldId id="508" r:id="rId5"/>
    <p:sldId id="503" r:id="rId6"/>
    <p:sldId id="505" r:id="rId7"/>
    <p:sldId id="504" r:id="rId8"/>
    <p:sldId id="507" r:id="rId9"/>
    <p:sldId id="506" r:id="rId10"/>
    <p:sldId id="509" r:id="rId11"/>
    <p:sldId id="510" r:id="rId12"/>
  </p:sldIdLst>
  <p:sldSz cx="9144000" cy="6858000" type="screen4x3"/>
  <p:notesSz cx="6797675" cy="9856788"/>
  <p:custDataLst>
    <p:tags r:id="rId15"/>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co Wieland | screenmakers" initials="scr M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86" autoAdjust="0"/>
    <p:restoredTop sz="94629" autoAdjust="0"/>
  </p:normalViewPr>
  <p:slideViewPr>
    <p:cSldViewPr snapToGrid="0" showGuides="1">
      <p:cViewPr>
        <p:scale>
          <a:sx n="66" d="100"/>
          <a:sy n="66" d="100"/>
        </p:scale>
        <p:origin x="-2160" y="-864"/>
      </p:cViewPr>
      <p:guideLst>
        <p:guide orient="horz" pos="890"/>
        <p:guide orient="horz" pos="3952"/>
        <p:guide pos="226"/>
        <p:guide pos="5692"/>
      </p:guideLst>
    </p:cSldViewPr>
  </p:slideViewPr>
  <p:outlineViewPr>
    <p:cViewPr>
      <p:scale>
        <a:sx n="33" d="100"/>
        <a:sy n="33" d="100"/>
      </p:scale>
      <p:origin x="0" y="11868"/>
    </p:cViewPr>
  </p:outlineViewPr>
  <p:notesTextViewPr>
    <p:cViewPr>
      <p:scale>
        <a:sx n="66" d="100"/>
        <a:sy n="66" d="100"/>
      </p:scale>
      <p:origin x="0" y="0"/>
    </p:cViewPr>
  </p:notesTextViewPr>
  <p:sorterViewPr>
    <p:cViewPr>
      <p:scale>
        <a:sx n="65" d="100"/>
        <a:sy n="65" d="100"/>
      </p:scale>
      <p:origin x="0" y="2148"/>
    </p:cViewPr>
  </p:sorterViewPr>
  <p:notesViewPr>
    <p:cSldViewPr snapToGrid="0" showGuides="1">
      <p:cViewPr varScale="1">
        <p:scale>
          <a:sx n="90" d="100"/>
          <a:sy n="90" d="100"/>
        </p:scale>
        <p:origin x="-3762" y="-108"/>
      </p:cViewPr>
      <p:guideLst>
        <p:guide orient="horz" pos="6100"/>
        <p:guide pos="4112"/>
        <p:guide pos="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liennummernplatzhalter 4"/>
          <p:cNvSpPr>
            <a:spLocks noGrp="1"/>
          </p:cNvSpPr>
          <p:nvPr>
            <p:ph type="sldNum" sz="quarter" idx="3"/>
          </p:nvPr>
        </p:nvSpPr>
        <p:spPr>
          <a:xfrm>
            <a:off x="268134" y="9228221"/>
            <a:ext cx="2945659" cy="492840"/>
          </a:xfrm>
          <a:prstGeom prst="rect">
            <a:avLst/>
          </a:prstGeom>
        </p:spPr>
        <p:txBody>
          <a:bodyPr vert="horz" lIns="0" tIns="0" rIns="0" bIns="0" rtlCol="0" anchor="b"/>
          <a:lstStyle>
            <a:lvl1pPr algn="r">
              <a:defRPr sz="1200"/>
            </a:lvl1pPr>
          </a:lstStyle>
          <a:p>
            <a:pPr algn="l"/>
            <a:fld id="{08461442-6A1F-4983-ADA0-F09007DAF05C}" type="slidenum">
              <a:rPr lang="de-DE" smtClean="0"/>
              <a:pPr algn="l"/>
              <a:t>‹#›</a:t>
            </a:fld>
            <a:endParaRPr lang="de-DE" dirty="0"/>
          </a:p>
        </p:txBody>
      </p:sp>
      <p:cxnSp>
        <p:nvCxnSpPr>
          <p:cNvPr id="7" name="Gerade Verbindung 6"/>
          <p:cNvCxnSpPr/>
          <p:nvPr/>
        </p:nvCxnSpPr>
        <p:spPr>
          <a:xfrm flipH="1">
            <a:off x="269441" y="9333968"/>
            <a:ext cx="6258795"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59627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lienbildplatzhalter 3"/>
          <p:cNvSpPr>
            <a:spLocks noGrp="1" noRot="1" noChangeAspect="1"/>
          </p:cNvSpPr>
          <p:nvPr>
            <p:ph type="sldImg" idx="2"/>
          </p:nvPr>
        </p:nvSpPr>
        <p:spPr>
          <a:xfrm>
            <a:off x="309563" y="203200"/>
            <a:ext cx="6175375" cy="4632325"/>
          </a:xfrm>
          <a:prstGeom prst="rect">
            <a:avLst/>
          </a:prstGeom>
          <a:noFill/>
          <a:ln w="12700">
            <a:solidFill>
              <a:schemeClr val="tx1">
                <a:lumMod val="60000"/>
                <a:lumOff val="40000"/>
              </a:schemeClr>
            </a:solidFill>
          </a:ln>
        </p:spPr>
        <p:txBody>
          <a:bodyPr vert="horz" lIns="92720" tIns="46361" rIns="92720" bIns="46361" rtlCol="0" anchor="ctr"/>
          <a:lstStyle/>
          <a:p>
            <a:endParaRPr lang="de-DE" dirty="0"/>
          </a:p>
        </p:txBody>
      </p:sp>
      <p:sp>
        <p:nvSpPr>
          <p:cNvPr id="5" name="Notizenplatzhalter 4"/>
          <p:cNvSpPr>
            <a:spLocks noGrp="1"/>
          </p:cNvSpPr>
          <p:nvPr>
            <p:ph type="body" sz="quarter" idx="3"/>
          </p:nvPr>
        </p:nvSpPr>
        <p:spPr>
          <a:xfrm>
            <a:off x="269441" y="5238874"/>
            <a:ext cx="6260059" cy="4445017"/>
          </a:xfrm>
          <a:prstGeom prst="rect">
            <a:avLst/>
          </a:prstGeom>
        </p:spPr>
        <p:txBody>
          <a:bodyPr vert="horz" lIns="92720" tIns="46361" rIns="92720" bIns="46361" rtlCol="0"/>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2" name="TextBox 1"/>
          <p:cNvSpPr txBox="1"/>
          <p:nvPr/>
        </p:nvSpPr>
        <p:spPr>
          <a:xfrm>
            <a:off x="166707" y="4884218"/>
            <a:ext cx="598557" cy="279338"/>
          </a:xfrm>
          <a:prstGeom prst="rect">
            <a:avLst/>
          </a:prstGeom>
          <a:noFill/>
        </p:spPr>
        <p:txBody>
          <a:bodyPr wrap="none" lIns="92729" tIns="46365" rIns="92729" bIns="46365" rtlCol="0">
            <a:spAutoFit/>
          </a:bodyPr>
          <a:lstStyle/>
          <a:p>
            <a:r>
              <a:rPr lang="de-DE" sz="1200" dirty="0" smtClean="0">
                <a:solidFill>
                  <a:schemeClr val="tx1">
                    <a:lumMod val="60000"/>
                    <a:lumOff val="40000"/>
                  </a:schemeClr>
                </a:solidFill>
              </a:rPr>
              <a:t>Notes</a:t>
            </a:r>
            <a:endParaRPr lang="de-DE" sz="1200" dirty="0">
              <a:solidFill>
                <a:schemeClr val="tx1">
                  <a:lumMod val="60000"/>
                  <a:lumOff val="40000"/>
                </a:schemeClr>
              </a:solidFill>
            </a:endParaRPr>
          </a:p>
        </p:txBody>
      </p:sp>
      <p:cxnSp>
        <p:nvCxnSpPr>
          <p:cNvPr id="6" name="Straight Connector 5"/>
          <p:cNvCxnSpPr>
            <a:endCxn id="5" idx="1"/>
          </p:cNvCxnSpPr>
          <p:nvPr/>
        </p:nvCxnSpPr>
        <p:spPr>
          <a:xfrm>
            <a:off x="269439" y="5163556"/>
            <a:ext cx="0" cy="2297826"/>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69441" y="5167943"/>
            <a:ext cx="3130030" cy="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557592"/>
      </p:ext>
    </p:extLst>
  </p:cSld>
  <p:clrMap bg1="lt1" tx1="dk1" bg2="lt2" tx2="dk2" accent1="accent1" accent2="accent2" accent3="accent3" accent4="accent4" accent5="accent5" accent6="accent6" hlink="hlink" folHlink="folHlink"/>
  <p:notesStyle>
    <a:lvl1pPr marL="0" indent="0" algn="l" defTabSz="914400" rtl="0" eaLnBrk="1" latinLnBrk="0" hangingPunct="1">
      <a:spcBef>
        <a:spcPts val="1200"/>
      </a:spcBef>
      <a:buClr>
        <a:schemeClr val="accent2"/>
      </a:buClr>
      <a:buFont typeface="Wingdings 3" pitchFamily="18" charset="2"/>
      <a:buNone/>
      <a:defRPr sz="1200" b="1" kern="1200">
        <a:solidFill>
          <a:schemeClr val="tx1"/>
        </a:solidFill>
        <a:latin typeface="+mn-lt"/>
        <a:ea typeface="+mn-ea"/>
        <a:cs typeface="+mn-cs"/>
      </a:defRPr>
    </a:lvl1pPr>
    <a:lvl2pPr marL="4763" indent="0" algn="l" defTabSz="914400" rtl="0" eaLnBrk="1" latinLnBrk="0" hangingPunct="1">
      <a:spcBef>
        <a:spcPts val="800"/>
      </a:spcBef>
      <a:defRPr sz="1200" kern="1200">
        <a:solidFill>
          <a:schemeClr val="tx1"/>
        </a:solidFill>
        <a:latin typeface="+mn-lt"/>
        <a:ea typeface="+mn-ea"/>
        <a:cs typeface="+mn-cs"/>
      </a:defRPr>
    </a:lvl2pPr>
    <a:lvl3pPr marL="177800" indent="-177800" algn="l" defTabSz="914400" rtl="0" eaLnBrk="1" latinLnBrk="0" hangingPunct="1">
      <a:spcBef>
        <a:spcPts val="600"/>
      </a:spcBef>
      <a:buClr>
        <a:schemeClr val="accent2"/>
      </a:buClr>
      <a:buSzPct val="80000"/>
      <a:buFont typeface="Wingdings 3" pitchFamily="18" charset="2"/>
      <a:buChar char=""/>
      <a:defRPr sz="1200" kern="1200">
        <a:solidFill>
          <a:schemeClr val="tx1"/>
        </a:solidFill>
        <a:latin typeface="+mn-lt"/>
        <a:ea typeface="+mn-ea"/>
        <a:cs typeface="+mn-cs"/>
      </a:defRPr>
    </a:lvl3pPr>
    <a:lvl4pPr marL="320675" indent="-142875" algn="l" defTabSz="914400" rtl="0" eaLnBrk="1" latinLnBrk="0" hangingPunct="1">
      <a:spcBef>
        <a:spcPts val="300"/>
      </a:spcBef>
      <a:buClr>
        <a:schemeClr val="accent2"/>
      </a:buClr>
      <a:buSzPct val="120000"/>
      <a:buFont typeface="Arial" pitchFamily="34" charset="0"/>
      <a:buChar char="•"/>
      <a:defRPr sz="1200" kern="1200">
        <a:solidFill>
          <a:schemeClr val="tx1"/>
        </a:solidFill>
        <a:latin typeface="+mn-lt"/>
        <a:ea typeface="+mn-ea"/>
        <a:cs typeface="+mn-cs"/>
      </a:defRPr>
    </a:lvl4pPr>
    <a:lvl5pPr marL="534988" indent="-179388" algn="l" defTabSz="914400" rtl="0" eaLnBrk="1" latinLnBrk="0" hangingPunct="1">
      <a:spcBef>
        <a:spcPts val="300"/>
      </a:spcBef>
      <a:buClr>
        <a:schemeClr val="accent2"/>
      </a:buClr>
      <a:buFont typeface="Arial"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9563" y="203200"/>
            <a:ext cx="6175375" cy="4632325"/>
          </a:xfrm>
        </p:spPr>
      </p:sp>
      <p:sp>
        <p:nvSpPr>
          <p:cNvPr id="3" name="Notes Placeholder 2"/>
          <p:cNvSpPr>
            <a:spLocks noGrp="1"/>
          </p:cNvSpPr>
          <p:nvPr>
            <p:ph type="body" idx="1"/>
          </p:nvPr>
        </p:nvSpPr>
        <p:spPr/>
        <p:txBody>
          <a:bodyPr/>
          <a:lstStyle/>
          <a:p>
            <a:endParaRPr lang="de-DE"/>
          </a:p>
        </p:txBody>
      </p:sp>
    </p:spTree>
    <p:extLst>
      <p:ext uri="{BB962C8B-B14F-4D97-AF65-F5344CB8AC3E}">
        <p14:creationId xmlns:p14="http://schemas.microsoft.com/office/powerpoint/2010/main" val="3849248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Image Placeholder 4"/>
          <p:cNvSpPr>
            <a:spLocks noGrp="1" noRot="1" noChangeAspect="1"/>
          </p:cNvSpPr>
          <p:nvPr>
            <p:ph type="sldImg"/>
          </p:nvPr>
        </p:nvSpPr>
        <p:spPr>
          <a:xfrm>
            <a:off x="309563" y="203200"/>
            <a:ext cx="6175375" cy="4632325"/>
          </a:xfrm>
        </p:spPr>
      </p:sp>
      <p:sp>
        <p:nvSpPr>
          <p:cNvPr id="6" name="Notes Placeholder 5"/>
          <p:cNvSpPr>
            <a:spLocks noGrp="1"/>
          </p:cNvSpPr>
          <p:nvPr>
            <p:ph type="body" idx="1"/>
          </p:nvPr>
        </p:nvSpPr>
        <p:spPr/>
        <p:txBody>
          <a:bodyPr/>
          <a:lstStyle/>
          <a:p>
            <a:endParaRPr lang="de-DE"/>
          </a:p>
        </p:txBody>
      </p:sp>
    </p:spTree>
    <p:extLst>
      <p:ext uri="{BB962C8B-B14F-4D97-AF65-F5344CB8AC3E}">
        <p14:creationId xmlns:p14="http://schemas.microsoft.com/office/powerpoint/2010/main" val="973378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23709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9563" y="203200"/>
            <a:ext cx="6175375" cy="4632325"/>
          </a:xfrm>
        </p:spPr>
      </p:sp>
      <p:sp>
        <p:nvSpPr>
          <p:cNvPr id="3" name="Notes Placeholder 2"/>
          <p:cNvSpPr>
            <a:spLocks noGrp="1"/>
          </p:cNvSpPr>
          <p:nvPr>
            <p:ph type="body" idx="1"/>
          </p:nvPr>
        </p:nvSpPr>
        <p:spPr/>
        <p:txBody>
          <a:bodyPr/>
          <a:lstStyle/>
          <a:p>
            <a:endParaRPr lang="de-DE"/>
          </a:p>
        </p:txBody>
      </p:sp>
    </p:spTree>
    <p:extLst>
      <p:ext uri="{BB962C8B-B14F-4D97-AF65-F5344CB8AC3E}">
        <p14:creationId xmlns:p14="http://schemas.microsoft.com/office/powerpoint/2010/main" val="1290142926"/>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image" Target="../media/image3.jpg"/><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image" Target="../media/image1.wmf"/><Relationship Id="rId17" Type="http://schemas.openxmlformats.org/officeDocument/2006/relationships/oleObject" Target="../embeddings/oleObject3.bin"/><Relationship Id="rId2" Type="http://schemas.openxmlformats.org/officeDocument/2006/relationships/tags" Target="../tags/tag3.xml"/><Relationship Id="rId16" Type="http://schemas.openxmlformats.org/officeDocument/2006/relationships/oleObject" Target="../embeddings/oleObject2.bin"/><Relationship Id="rId1" Type="http://schemas.openxmlformats.org/officeDocument/2006/relationships/vmlDrawing" Target="../drawings/vmlDrawing1.vml"/><Relationship Id="rId6" Type="http://schemas.openxmlformats.org/officeDocument/2006/relationships/tags" Target="../tags/tag7.xml"/><Relationship Id="rId11" Type="http://schemas.openxmlformats.org/officeDocument/2006/relationships/slideMaster" Target="../slideMasters/slideMaster1.xml"/><Relationship Id="rId5" Type="http://schemas.openxmlformats.org/officeDocument/2006/relationships/tags" Target="../tags/tag6.xml"/><Relationship Id="rId15" Type="http://schemas.openxmlformats.org/officeDocument/2006/relationships/image" Target="../media/image2.emf"/><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oleObject" Target="../embeddings/oleObject1.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4.emf"/><Relationship Id="rId13" Type="http://schemas.openxmlformats.org/officeDocument/2006/relationships/oleObject" Target="../embeddings/oleObject6.bin"/><Relationship Id="rId3" Type="http://schemas.openxmlformats.org/officeDocument/2006/relationships/tags" Target="../tags/tag13.xml"/><Relationship Id="rId7" Type="http://schemas.openxmlformats.org/officeDocument/2006/relationships/slideMaster" Target="../slideMasters/slideMaster1.xml"/><Relationship Id="rId12" Type="http://schemas.openxmlformats.org/officeDocument/2006/relationships/image" Target="../media/image5.emf"/><Relationship Id="rId2" Type="http://schemas.openxmlformats.org/officeDocument/2006/relationships/tags" Target="../tags/tag12.xml"/><Relationship Id="rId1" Type="http://schemas.openxmlformats.org/officeDocument/2006/relationships/vmlDrawing" Target="../drawings/vmlDrawing2.vml"/><Relationship Id="rId6" Type="http://schemas.openxmlformats.org/officeDocument/2006/relationships/tags" Target="../tags/tag16.xml"/><Relationship Id="rId11" Type="http://schemas.openxmlformats.org/officeDocument/2006/relationships/oleObject" Target="../embeddings/oleObject5.bin"/><Relationship Id="rId5" Type="http://schemas.openxmlformats.org/officeDocument/2006/relationships/tags" Target="../tags/tag15.xml"/><Relationship Id="rId10" Type="http://schemas.openxmlformats.org/officeDocument/2006/relationships/image" Target="../media/image2.emf"/><Relationship Id="rId4" Type="http://schemas.openxmlformats.org/officeDocument/2006/relationships/tags" Target="../tags/tag14.xml"/><Relationship Id="rId9" Type="http://schemas.openxmlformats.org/officeDocument/2006/relationships/oleObject" Target="../embeddings/oleObject4.bin"/></Relationships>
</file>

<file path=ppt/slideLayouts/_rels/slideLayout3.xml.rels><?xml version="1.0" encoding="UTF-8" standalone="yes"?>
<Relationships xmlns="http://schemas.openxmlformats.org/package/2006/relationships"><Relationship Id="rId8" Type="http://schemas.openxmlformats.org/officeDocument/2006/relationships/tags" Target="../tags/tag23.xml"/><Relationship Id="rId13" Type="http://schemas.openxmlformats.org/officeDocument/2006/relationships/image" Target="../media/image4.emf"/><Relationship Id="rId18" Type="http://schemas.openxmlformats.org/officeDocument/2006/relationships/oleObject" Target="../embeddings/oleObject9.bin"/><Relationship Id="rId3" Type="http://schemas.openxmlformats.org/officeDocument/2006/relationships/tags" Target="../tags/tag18.xml"/><Relationship Id="rId7" Type="http://schemas.openxmlformats.org/officeDocument/2006/relationships/tags" Target="../tags/tag22.xml"/><Relationship Id="rId12" Type="http://schemas.openxmlformats.org/officeDocument/2006/relationships/slideMaster" Target="../slideMasters/slideMaster1.xml"/><Relationship Id="rId17" Type="http://schemas.openxmlformats.org/officeDocument/2006/relationships/image" Target="../media/image5.emf"/><Relationship Id="rId2" Type="http://schemas.openxmlformats.org/officeDocument/2006/relationships/tags" Target="../tags/tag17.xml"/><Relationship Id="rId16" Type="http://schemas.openxmlformats.org/officeDocument/2006/relationships/oleObject" Target="../embeddings/oleObject8.bin"/><Relationship Id="rId1" Type="http://schemas.openxmlformats.org/officeDocument/2006/relationships/vmlDrawing" Target="../drawings/vmlDrawing3.vml"/><Relationship Id="rId6" Type="http://schemas.openxmlformats.org/officeDocument/2006/relationships/tags" Target="../tags/tag21.xml"/><Relationship Id="rId11" Type="http://schemas.openxmlformats.org/officeDocument/2006/relationships/tags" Target="../tags/tag26.xml"/><Relationship Id="rId5" Type="http://schemas.openxmlformats.org/officeDocument/2006/relationships/tags" Target="../tags/tag20.xml"/><Relationship Id="rId15" Type="http://schemas.openxmlformats.org/officeDocument/2006/relationships/image" Target="../media/image2.emf"/><Relationship Id="rId10" Type="http://schemas.openxmlformats.org/officeDocument/2006/relationships/tags" Target="../tags/tag25.xml"/><Relationship Id="rId4" Type="http://schemas.openxmlformats.org/officeDocument/2006/relationships/tags" Target="../tags/tag19.xml"/><Relationship Id="rId9" Type="http://schemas.openxmlformats.org/officeDocument/2006/relationships/tags" Target="../tags/tag24.xml"/><Relationship Id="rId14" Type="http://schemas.openxmlformats.org/officeDocument/2006/relationships/oleObject" Target="../embeddings/oleObject7.bin"/></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12" cstate="print">
            <a:extLst>
              <a:ext uri="{28A0092B-C50C-407E-A947-70E740481C1C}">
                <a14:useLocalDpi xmlns:a14="http://schemas.microsoft.com/office/drawing/2010/main" val="0"/>
              </a:ext>
            </a:extLst>
          </a:blip>
          <a:srcRect t="22487" b="13551"/>
          <a:stretch/>
        </p:blipFill>
        <p:spPr>
          <a:xfrm>
            <a:off x="6524625" y="6236493"/>
            <a:ext cx="2507686" cy="567364"/>
          </a:xfrm>
          <a:prstGeom prst="rect">
            <a:avLst/>
          </a:prstGeom>
          <a:noFill/>
          <a:ln>
            <a:noFill/>
          </a:ln>
        </p:spPr>
      </p:pic>
      <p:pic>
        <p:nvPicPr>
          <p:cNvPr id="2" name="Picture 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7950" y="106319"/>
            <a:ext cx="8928100" cy="3727450"/>
          </a:xfrm>
          <a:prstGeom prst="rect">
            <a:avLst/>
          </a:prstGeom>
        </p:spPr>
      </p:pic>
      <p:sp>
        <p:nvSpPr>
          <p:cNvPr id="17" name="Freeform 7"/>
          <p:cNvSpPr>
            <a:spLocks/>
          </p:cNvSpPr>
          <p:nvPr userDrawn="1">
            <p:custDataLst>
              <p:tags r:id="rId2"/>
            </p:custDataLst>
          </p:nvPr>
        </p:nvSpPr>
        <p:spPr bwMode="auto">
          <a:xfrm>
            <a:off x="107351" y="3926049"/>
            <a:ext cx="8928000" cy="1633630"/>
          </a:xfrm>
          <a:custGeom>
            <a:avLst/>
            <a:gdLst>
              <a:gd name="connsiteX0" fmla="*/ 0 w 8801346"/>
              <a:gd name="connsiteY0" fmla="*/ 0 h 1633802"/>
              <a:gd name="connsiteX1" fmla="*/ 8801346 w 8801346"/>
              <a:gd name="connsiteY1" fmla="*/ 0 h 1633802"/>
              <a:gd name="connsiteX2" fmla="*/ 8801346 w 8801346"/>
              <a:gd name="connsiteY2" fmla="*/ 1282979 h 1633802"/>
              <a:gd name="connsiteX3" fmla="*/ 6110026 w 8801346"/>
              <a:gd name="connsiteY3" fmla="*/ 1282979 h 1633802"/>
              <a:gd name="connsiteX4" fmla="*/ 5963202 w 8801346"/>
              <a:gd name="connsiteY4" fmla="*/ 1282979 h 1633802"/>
              <a:gd name="connsiteX5" fmla="*/ 1444214 w 8801346"/>
              <a:gd name="connsiteY5" fmla="*/ 1282979 h 1633802"/>
              <a:gd name="connsiteX6" fmla="*/ 1519184 w 8801346"/>
              <a:gd name="connsiteY6" fmla="*/ 1633802 h 1633802"/>
              <a:gd name="connsiteX7" fmla="*/ 724255 w 8801346"/>
              <a:gd name="connsiteY7" fmla="*/ 1282979 h 1633802"/>
              <a:gd name="connsiteX8" fmla="*/ 0 w 8801346"/>
              <a:gd name="connsiteY8" fmla="*/ 1282979 h 1633802"/>
              <a:gd name="connsiteX9" fmla="*/ 0 w 8801346"/>
              <a:gd name="connsiteY9" fmla="*/ 0 h 1633802"/>
              <a:gd name="connsiteX0" fmla="*/ 0 w 8801346"/>
              <a:gd name="connsiteY0" fmla="*/ 0 h 1640956"/>
              <a:gd name="connsiteX1" fmla="*/ 8801346 w 8801346"/>
              <a:gd name="connsiteY1" fmla="*/ 0 h 1640956"/>
              <a:gd name="connsiteX2" fmla="*/ 8801346 w 8801346"/>
              <a:gd name="connsiteY2" fmla="*/ 1282979 h 1640956"/>
              <a:gd name="connsiteX3" fmla="*/ 6110026 w 8801346"/>
              <a:gd name="connsiteY3" fmla="*/ 1282979 h 1640956"/>
              <a:gd name="connsiteX4" fmla="*/ 5963202 w 8801346"/>
              <a:gd name="connsiteY4" fmla="*/ 1282979 h 1640956"/>
              <a:gd name="connsiteX5" fmla="*/ 1444214 w 8801346"/>
              <a:gd name="connsiteY5" fmla="*/ 1282979 h 1640956"/>
              <a:gd name="connsiteX6" fmla="*/ 1535879 w 8801346"/>
              <a:gd name="connsiteY6" fmla="*/ 1640956 h 1640956"/>
              <a:gd name="connsiteX7" fmla="*/ 724255 w 8801346"/>
              <a:gd name="connsiteY7" fmla="*/ 1282979 h 1640956"/>
              <a:gd name="connsiteX8" fmla="*/ 0 w 8801346"/>
              <a:gd name="connsiteY8" fmla="*/ 1282979 h 1640956"/>
              <a:gd name="connsiteX9" fmla="*/ 0 w 8801346"/>
              <a:gd name="connsiteY9" fmla="*/ 0 h 1640956"/>
              <a:gd name="connsiteX0" fmla="*/ 0 w 8801346"/>
              <a:gd name="connsiteY0" fmla="*/ 0 h 1629031"/>
              <a:gd name="connsiteX1" fmla="*/ 8801346 w 8801346"/>
              <a:gd name="connsiteY1" fmla="*/ 0 h 1629031"/>
              <a:gd name="connsiteX2" fmla="*/ 8801346 w 8801346"/>
              <a:gd name="connsiteY2" fmla="*/ 1282979 h 1629031"/>
              <a:gd name="connsiteX3" fmla="*/ 6110026 w 8801346"/>
              <a:gd name="connsiteY3" fmla="*/ 1282979 h 1629031"/>
              <a:gd name="connsiteX4" fmla="*/ 5963202 w 8801346"/>
              <a:gd name="connsiteY4" fmla="*/ 1282979 h 1629031"/>
              <a:gd name="connsiteX5" fmla="*/ 1444214 w 8801346"/>
              <a:gd name="connsiteY5" fmla="*/ 1282979 h 1629031"/>
              <a:gd name="connsiteX6" fmla="*/ 1510057 w 8801346"/>
              <a:gd name="connsiteY6" fmla="*/ 1629031 h 1629031"/>
              <a:gd name="connsiteX7" fmla="*/ 724255 w 8801346"/>
              <a:gd name="connsiteY7" fmla="*/ 1282979 h 1629031"/>
              <a:gd name="connsiteX8" fmla="*/ 0 w 8801346"/>
              <a:gd name="connsiteY8" fmla="*/ 1282979 h 1629031"/>
              <a:gd name="connsiteX9" fmla="*/ 0 w 8801346"/>
              <a:gd name="connsiteY9" fmla="*/ 0 h 1629031"/>
              <a:gd name="connsiteX0" fmla="*/ 0 w 8801346"/>
              <a:gd name="connsiteY0" fmla="*/ 0 h 1636185"/>
              <a:gd name="connsiteX1" fmla="*/ 8801346 w 8801346"/>
              <a:gd name="connsiteY1" fmla="*/ 0 h 1636185"/>
              <a:gd name="connsiteX2" fmla="*/ 8801346 w 8801346"/>
              <a:gd name="connsiteY2" fmla="*/ 1282979 h 1636185"/>
              <a:gd name="connsiteX3" fmla="*/ 6110026 w 8801346"/>
              <a:gd name="connsiteY3" fmla="*/ 1282979 h 1636185"/>
              <a:gd name="connsiteX4" fmla="*/ 5963202 w 8801346"/>
              <a:gd name="connsiteY4" fmla="*/ 1282979 h 1636185"/>
              <a:gd name="connsiteX5" fmla="*/ 1444214 w 8801346"/>
              <a:gd name="connsiteY5" fmla="*/ 1282979 h 1636185"/>
              <a:gd name="connsiteX6" fmla="*/ 1507709 w 8801346"/>
              <a:gd name="connsiteY6" fmla="*/ 1636185 h 1636185"/>
              <a:gd name="connsiteX7" fmla="*/ 724255 w 8801346"/>
              <a:gd name="connsiteY7" fmla="*/ 1282979 h 1636185"/>
              <a:gd name="connsiteX8" fmla="*/ 0 w 8801346"/>
              <a:gd name="connsiteY8" fmla="*/ 1282979 h 1636185"/>
              <a:gd name="connsiteX9" fmla="*/ 0 w 8801346"/>
              <a:gd name="connsiteY9" fmla="*/ 0 h 1636185"/>
              <a:gd name="connsiteX0" fmla="*/ 0 w 8801346"/>
              <a:gd name="connsiteY0" fmla="*/ 0 h 1636185"/>
              <a:gd name="connsiteX1" fmla="*/ 8801346 w 8801346"/>
              <a:gd name="connsiteY1" fmla="*/ 0 h 1636185"/>
              <a:gd name="connsiteX2" fmla="*/ 8801346 w 8801346"/>
              <a:gd name="connsiteY2" fmla="*/ 1282979 h 1636185"/>
              <a:gd name="connsiteX3" fmla="*/ 6110026 w 8801346"/>
              <a:gd name="connsiteY3" fmla="*/ 1282979 h 1636185"/>
              <a:gd name="connsiteX4" fmla="*/ 5963202 w 8801346"/>
              <a:gd name="connsiteY4" fmla="*/ 1282979 h 1636185"/>
              <a:gd name="connsiteX5" fmla="*/ 1425435 w 8801346"/>
              <a:gd name="connsiteY5" fmla="*/ 1282979 h 1636185"/>
              <a:gd name="connsiteX6" fmla="*/ 1507709 w 8801346"/>
              <a:gd name="connsiteY6" fmla="*/ 1636185 h 1636185"/>
              <a:gd name="connsiteX7" fmla="*/ 724255 w 8801346"/>
              <a:gd name="connsiteY7" fmla="*/ 1282979 h 1636185"/>
              <a:gd name="connsiteX8" fmla="*/ 0 w 8801346"/>
              <a:gd name="connsiteY8" fmla="*/ 1282979 h 1636185"/>
              <a:gd name="connsiteX9" fmla="*/ 0 w 8801346"/>
              <a:gd name="connsiteY9" fmla="*/ 0 h 1636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01346" h="1636185">
                <a:moveTo>
                  <a:pt x="0" y="0"/>
                </a:moveTo>
                <a:lnTo>
                  <a:pt x="8801346" y="0"/>
                </a:lnTo>
                <a:lnTo>
                  <a:pt x="8801346" y="1282979"/>
                </a:lnTo>
                <a:lnTo>
                  <a:pt x="6110026" y="1282979"/>
                </a:lnTo>
                <a:lnTo>
                  <a:pt x="5963202" y="1282979"/>
                </a:lnTo>
                <a:lnTo>
                  <a:pt x="1425435" y="1282979"/>
                </a:lnTo>
                <a:lnTo>
                  <a:pt x="1507709" y="1636185"/>
                </a:lnTo>
                <a:lnTo>
                  <a:pt x="724255" y="1282979"/>
                </a:lnTo>
                <a:lnTo>
                  <a:pt x="0" y="1282979"/>
                </a:lnTo>
                <a:lnTo>
                  <a:pt x="0" y="0"/>
                </a:ln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de-DE"/>
          </a:p>
        </p:txBody>
      </p:sp>
      <p:graphicFrame>
        <p:nvGraphicFramePr>
          <p:cNvPr id="4" name="Object 3" hidden="1"/>
          <p:cNvGraphicFramePr>
            <a:graphicFrameLocks noChangeAspect="1"/>
          </p:cNvGraphicFramePr>
          <p:nvPr>
            <p:custDataLst>
              <p:tags r:id="rId3"/>
            </p:custDataLst>
            <p:extLst>
              <p:ext uri="{D42A27DB-BD31-4B8C-83A1-F6EECF244321}">
                <p14:modId xmlns:p14="http://schemas.microsoft.com/office/powerpoint/2010/main" val="264048442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7932" name="think-cell Slide" r:id="rId14" imgW="270" imgH="270" progId="TCLayout.ActiveDocument.1">
                  <p:embed/>
                </p:oleObj>
              </mc:Choice>
              <mc:Fallback>
                <p:oleObj name="think-cell Slide" r:id="rId14" imgW="270" imgH="270" progId="TCLayout.ActiveDocument.1">
                  <p:embed/>
                  <p:pic>
                    <p:nvPicPr>
                      <p:cNvPr id="0" name=""/>
                      <p:cNvPicPr/>
                      <p:nvPr/>
                    </p:nvPicPr>
                    <p:blipFill>
                      <a:blip r:embed="rId15"/>
                      <a:stretch>
                        <a:fillRect/>
                      </a:stretch>
                    </p:blipFill>
                    <p:spPr>
                      <a:xfrm>
                        <a:off x="1588" y="1588"/>
                        <a:ext cx="1587" cy="1587"/>
                      </a:xfrm>
                      <a:prstGeom prst="rect">
                        <a:avLst/>
                      </a:prstGeom>
                    </p:spPr>
                  </p:pic>
                </p:oleObj>
              </mc:Fallback>
            </mc:AlternateContent>
          </a:graphicData>
        </a:graphic>
      </p:graphicFrame>
      <p:sp>
        <p:nvSpPr>
          <p:cNvPr id="7174" name="VCT_Marker_ID_6161" hidden="1"/>
          <p:cNvSpPr>
            <a:spLocks noChangeArrowheads="1"/>
          </p:cNvSpPr>
          <p:nvPr>
            <p:custDataLst>
              <p:tags r:id="rId4"/>
            </p:custDataLst>
          </p:nvPr>
        </p:nvSpPr>
        <p:spPr bwMode="gray">
          <a:xfrm>
            <a:off x="1270000" y="127000"/>
            <a:ext cx="127000" cy="127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de-DE" dirty="0"/>
          </a:p>
        </p:txBody>
      </p:sp>
      <p:sp>
        <p:nvSpPr>
          <p:cNvPr id="7216" name="VCT_Backup_ID_7216" hidden="1"/>
          <p:cNvSpPr txBox="1">
            <a:spLocks noChangeArrowheads="1"/>
          </p:cNvSpPr>
          <p:nvPr>
            <p:custDataLst>
              <p:tags r:id="rId5"/>
            </p:custDataLst>
          </p:nvPr>
        </p:nvSpPr>
        <p:spPr bwMode="gray">
          <a:xfrm>
            <a:off x="471488" y="3830638"/>
            <a:ext cx="8416925" cy="1038225"/>
          </a:xfrm>
          <a:prstGeom prst="rect">
            <a:avLst/>
          </a:prstGeom>
          <a:noFill/>
          <a:ln>
            <a:noFill/>
          </a:ln>
          <a:effectLst/>
          <a:extLst>
            <a:ext uri="{909E8E84-426E-40DD-AFC4-6F175D3DCCD1}">
              <a14:hiddenFill xmlns:a14="http://schemas.microsoft.com/office/drawing/2010/main">
                <a:solidFill>
                  <a:srgbClr val="00A6D6"/>
                </a:solidFill>
              </a14:hiddenFill>
            </a:ext>
            <a:ext uri="{91240B29-F687-4F45-9708-019B960494DF}">
              <a14:hiddenLine xmlns:a14="http://schemas.microsoft.com/office/drawing/2010/main" w="9525">
                <a:solidFill>
                  <a:srgbClr val="3E3E3E"/>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a:defRPr>
                <a:solidFill>
                  <a:schemeClr val="tx1"/>
                </a:solidFill>
                <a:latin typeface="Arial" charset="0"/>
              </a:defRPr>
            </a:lvl1pPr>
            <a:lvl2pPr algn="l">
              <a:defRPr>
                <a:solidFill>
                  <a:schemeClr val="tx1"/>
                </a:solidFill>
                <a:latin typeface="Arial" charset="0"/>
              </a:defRPr>
            </a:lvl2pPr>
            <a:lvl3pPr algn="l">
              <a:defRPr>
                <a:solidFill>
                  <a:schemeClr val="tx1"/>
                </a:solidFill>
                <a:latin typeface="Arial" charset="0"/>
              </a:defRPr>
            </a:lvl3pPr>
            <a:lvl4pPr algn="l">
              <a:defRPr>
                <a:solidFill>
                  <a:schemeClr val="tx1"/>
                </a:solidFill>
                <a:latin typeface="Arial" charset="0"/>
              </a:defRPr>
            </a:lvl4pPr>
            <a:lvl5pPr algn="l">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r>
              <a:rPr lang="en-US" sz="3000" dirty="0">
                <a:solidFill>
                  <a:schemeClr val="accent2"/>
                </a:solidFill>
              </a:rPr>
              <a:t>Click to edit Master title style</a:t>
            </a:r>
            <a:endParaRPr lang="de-DE" sz="3000" dirty="0">
              <a:solidFill>
                <a:schemeClr val="accent2"/>
              </a:solidFill>
            </a:endParaRPr>
          </a:p>
        </p:txBody>
      </p:sp>
      <p:sp>
        <p:nvSpPr>
          <p:cNvPr id="7217" name="VCT_Backup_ID_7217" hidden="1"/>
          <p:cNvSpPr txBox="1">
            <a:spLocks noChangeArrowheads="1"/>
          </p:cNvSpPr>
          <p:nvPr>
            <p:custDataLst>
              <p:tags r:id="rId6"/>
            </p:custDataLst>
          </p:nvPr>
        </p:nvSpPr>
        <p:spPr bwMode="gray">
          <a:xfrm>
            <a:off x="468313" y="4940300"/>
            <a:ext cx="8420100" cy="936625"/>
          </a:xfrm>
          <a:prstGeom prst="rect">
            <a:avLst/>
          </a:prstGeom>
          <a:noFill/>
          <a:ln>
            <a:noFill/>
          </a:ln>
          <a:effectLst/>
          <a:extLst>
            <a:ext uri="{909E8E84-426E-40DD-AFC4-6F175D3DCCD1}">
              <a14:hiddenFill xmlns:a14="http://schemas.microsoft.com/office/drawing/2010/main">
                <a:solidFill>
                  <a:srgbClr val="7889FB"/>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a:defRPr>
                <a:solidFill>
                  <a:schemeClr val="tx1"/>
                </a:solidFill>
                <a:latin typeface="Arial" charset="0"/>
              </a:defRPr>
            </a:lvl1pPr>
            <a:lvl2pPr marL="344488" algn="l">
              <a:defRPr>
                <a:solidFill>
                  <a:schemeClr val="tx1"/>
                </a:solidFill>
                <a:latin typeface="Arial" charset="0"/>
              </a:defRPr>
            </a:lvl2pPr>
            <a:lvl3pPr marL="631825" algn="l">
              <a:defRPr>
                <a:solidFill>
                  <a:schemeClr val="tx1"/>
                </a:solidFill>
                <a:latin typeface="Arial" charset="0"/>
              </a:defRPr>
            </a:lvl3pPr>
            <a:lvl4pPr algn="l">
              <a:defRPr>
                <a:solidFill>
                  <a:schemeClr val="tx1"/>
                </a:solidFill>
                <a:latin typeface="Arial" charset="0"/>
              </a:defRPr>
            </a:lvl4pPr>
            <a:lvl5pPr algn="l">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r>
              <a:rPr lang="en-US" sz="1800" b="1" dirty="0"/>
              <a:t>Enter Subtitle and Date Here</a:t>
            </a:r>
            <a:endParaRPr lang="de-DE" sz="1800" b="1" dirty="0"/>
          </a:p>
        </p:txBody>
      </p:sp>
      <p:graphicFrame>
        <p:nvGraphicFramePr>
          <p:cNvPr id="15" name="Object 3" hidden="1"/>
          <p:cNvGraphicFramePr>
            <a:graphicFrameLocks noChangeAspect="1"/>
          </p:cNvGraphicFramePr>
          <p:nvPr>
            <p:custDataLst>
              <p:tags r:id="rId7"/>
            </p:custDataLst>
            <p:extLst>
              <p:ext uri="{D42A27DB-BD31-4B8C-83A1-F6EECF244321}">
                <p14:modId xmlns:p14="http://schemas.microsoft.com/office/powerpoint/2010/main" val="264048442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7933" name="think-cell Slide" r:id="rId16" imgW="270" imgH="270" progId="TCLayout.ActiveDocument.1">
                  <p:embed/>
                </p:oleObj>
              </mc:Choice>
              <mc:Fallback>
                <p:oleObj name="think-cell Slide" r:id="rId16" imgW="270" imgH="270" progId="TCLayout.ActiveDocument.1">
                  <p:embed/>
                  <p:pic>
                    <p:nvPicPr>
                      <p:cNvPr id="0" name=""/>
                      <p:cNvPicPr/>
                      <p:nvPr/>
                    </p:nvPicPr>
                    <p:blipFill>
                      <a:blip r:embed="rId15"/>
                      <a:stretch>
                        <a:fillRect/>
                      </a:stretch>
                    </p:blipFill>
                    <p:spPr>
                      <a:xfrm>
                        <a:off x="1588" y="1588"/>
                        <a:ext cx="1587" cy="1587"/>
                      </a:xfrm>
                      <a:prstGeom prst="rect">
                        <a:avLst/>
                      </a:prstGeom>
                    </p:spPr>
                  </p:pic>
                </p:oleObj>
              </mc:Fallback>
            </mc:AlternateContent>
          </a:graphicData>
        </a:graphic>
      </p:graphicFrame>
      <p:sp>
        <p:nvSpPr>
          <p:cNvPr id="7172" name="Rectangle 4"/>
          <p:cNvSpPr>
            <a:spLocks noGrp="1" noChangeArrowheads="1"/>
          </p:cNvSpPr>
          <p:nvPr>
            <p:ph type="ctrTitle" sz="quarter"/>
            <p:custDataLst>
              <p:tags r:id="rId8"/>
            </p:custDataLst>
          </p:nvPr>
        </p:nvSpPr>
        <p:spPr bwMode="white">
          <a:xfrm>
            <a:off x="341350" y="4097870"/>
            <a:ext cx="8550289" cy="430887"/>
          </a:xfrm>
        </p:spPr>
        <p:txBody>
          <a:bodyPr wrap="none" tIns="0" rIns="0" bIns="0">
            <a:noAutofit/>
          </a:bodyPr>
          <a:lstStyle>
            <a:lvl1pPr>
              <a:defRPr sz="2800" b="1">
                <a:solidFill>
                  <a:schemeClr val="bg1"/>
                </a:solidFill>
              </a:defRPr>
            </a:lvl1pPr>
          </a:lstStyle>
          <a:p>
            <a:pPr lvl="0"/>
            <a:r>
              <a:rPr lang="en-US" noProof="0" smtClean="0"/>
              <a:t>Click to edit Master title style</a:t>
            </a:r>
            <a:endParaRPr lang="de-DE" noProof="0" dirty="0" smtClean="0"/>
          </a:p>
        </p:txBody>
      </p:sp>
      <p:sp>
        <p:nvSpPr>
          <p:cNvPr id="7175" name="Rectangle 7"/>
          <p:cNvSpPr>
            <a:spLocks noGrp="1" noChangeArrowheads="1"/>
          </p:cNvSpPr>
          <p:nvPr>
            <p:ph type="subTitle" idx="1"/>
            <p:custDataLst>
              <p:tags r:id="rId9"/>
            </p:custDataLst>
          </p:nvPr>
        </p:nvSpPr>
        <p:spPr bwMode="white">
          <a:xfrm>
            <a:off x="341350" y="4593087"/>
            <a:ext cx="8550289" cy="304699"/>
          </a:xfrm>
          <a:prstGeom prst="rect">
            <a:avLst/>
          </a:prstGeom>
          <a:extLst>
            <a:ext uri="{909E8E84-426E-40DD-AFC4-6F175D3DCCD1}">
              <a14:hiddenFill xmlns:a14="http://schemas.microsoft.com/office/drawing/2010/main">
                <a:solidFill>
                  <a:srgbClr val="7889FB"/>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Ins="0">
            <a:noAutofit/>
          </a:bodyPr>
          <a:lstStyle>
            <a:lvl1pPr marL="0" indent="0">
              <a:buFont typeface="Wingdings 3" pitchFamily="18" charset="2"/>
              <a:buNone/>
              <a:defRPr sz="1800" b="0">
                <a:solidFill>
                  <a:schemeClr val="bg1"/>
                </a:solidFill>
              </a:defRPr>
            </a:lvl1pPr>
          </a:lstStyle>
          <a:p>
            <a:pPr lvl="0"/>
            <a:r>
              <a:rPr lang="en-US" noProof="0" smtClean="0"/>
              <a:t>Click to edit Master subtitle style</a:t>
            </a:r>
            <a:endParaRPr lang="en-US" noProof="0" dirty="0" smtClean="0"/>
          </a:p>
        </p:txBody>
      </p:sp>
      <p:graphicFrame>
        <p:nvGraphicFramePr>
          <p:cNvPr id="22" name="Object 3" hidden="1"/>
          <p:cNvGraphicFramePr>
            <a:graphicFrameLocks noChangeAspect="1"/>
          </p:cNvGraphicFramePr>
          <p:nvPr userDrawn="1">
            <p:custDataLst>
              <p:tags r:id="rId10"/>
            </p:custDataLst>
            <p:extLst>
              <p:ext uri="{D42A27DB-BD31-4B8C-83A1-F6EECF244321}">
                <p14:modId xmlns:p14="http://schemas.microsoft.com/office/powerpoint/2010/main" val="264048442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7934" name="think-cell Slide" r:id="rId17" imgW="270" imgH="270" progId="TCLayout.ActiveDocument.1">
                  <p:embed/>
                </p:oleObj>
              </mc:Choice>
              <mc:Fallback>
                <p:oleObj name="think-cell Slide" r:id="rId17" imgW="270" imgH="270" progId="TCLayout.ActiveDocument.1">
                  <p:embed/>
                  <p:pic>
                    <p:nvPicPr>
                      <p:cNvPr id="0" name=""/>
                      <p:cNvPicPr/>
                      <p:nvPr/>
                    </p:nvPicPr>
                    <p:blipFill>
                      <a:blip r:embed="rId15"/>
                      <a:stretch>
                        <a:fillRect/>
                      </a:stretch>
                    </p:blipFill>
                    <p:spPr>
                      <a:xfrm>
                        <a:off x="1588" y="1588"/>
                        <a:ext cx="1587" cy="1587"/>
                      </a:xfrm>
                      <a:prstGeom prst="rect">
                        <a:avLst/>
                      </a:prstGeom>
                    </p:spPr>
                  </p:pic>
                </p:oleObj>
              </mc:Fallback>
            </mc:AlternateContent>
          </a:graphicData>
        </a:graphic>
      </p:graphicFrame>
    </p:spTree>
    <p:extLst>
      <p:ext uri="{BB962C8B-B14F-4D97-AF65-F5344CB8AC3E}">
        <p14:creationId xmlns:p14="http://schemas.microsoft.com/office/powerpoint/2010/main" val="1442375313"/>
      </p:ext>
    </p:extLst>
  </p:cSld>
  <p:clrMapOvr>
    <a:masterClrMapping/>
  </p:clrMapOvr>
  <p:transition spd="slow"/>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left / text right_02">
    <p:spTree>
      <p:nvGrpSpPr>
        <p:cNvPr id="1" name=""/>
        <p:cNvGrpSpPr/>
        <p:nvPr/>
      </p:nvGrpSpPr>
      <p:grpSpPr>
        <a:xfrm>
          <a:off x="0" y="0"/>
          <a:ext cx="0" cy="0"/>
          <a:chOff x="0" y="0"/>
          <a:chExt cx="0" cy="0"/>
        </a:xfrm>
      </p:grpSpPr>
      <p:sp>
        <p:nvSpPr>
          <p:cNvPr id="2" name="Titel 1"/>
          <p:cNvSpPr>
            <a:spLocks noGrp="1"/>
          </p:cNvSpPr>
          <p:nvPr>
            <p:ph type="title"/>
          </p:nvPr>
        </p:nvSpPr>
        <p:spPr>
          <a:xfrm>
            <a:off x="341999" y="403200"/>
            <a:ext cx="8551175" cy="33855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noAutofit/>
          </a:bodyPr>
          <a:lstStyle>
            <a:lvl1pPr>
              <a:defRPr lang="de-DE" dirty="0"/>
            </a:lvl1pPr>
          </a:lstStyle>
          <a:p>
            <a:pPr lvl="0"/>
            <a:r>
              <a:rPr lang="en-US" smtClean="0"/>
              <a:t>Click to edit Master title style</a:t>
            </a:r>
            <a:endParaRPr lang="de-DE" dirty="0"/>
          </a:p>
        </p:txBody>
      </p:sp>
      <p:sp>
        <p:nvSpPr>
          <p:cNvPr id="5" name="Foliennummernplatzhalter 4"/>
          <p:cNvSpPr>
            <a:spLocks noGrp="1"/>
          </p:cNvSpPr>
          <p:nvPr>
            <p:ph type="sldNum" sz="quarter" idx="11"/>
          </p:nvPr>
        </p:nvSpPr>
        <p:spPr>
          <a:xfrm>
            <a:off x="342000" y="6631200"/>
            <a:ext cx="381000" cy="226800"/>
          </a:xfrm>
        </p:spPr>
        <p:txBody>
          <a:bodyPr/>
          <a:lstStyle>
            <a:lvl1pPr>
              <a:defRPr>
                <a:solidFill>
                  <a:srgbClr val="796E6B"/>
                </a:solidFill>
              </a:defRPr>
            </a:lvl1pPr>
          </a:lstStyle>
          <a:p>
            <a:fld id="{D2E93386-642E-403F-9299-29B2788FE86B}" type="slidenum">
              <a:rPr lang="de-DE" smtClean="0"/>
              <a:pPr/>
              <a:t>‹#›</a:t>
            </a:fld>
            <a:endParaRPr lang="de-DE" dirty="0"/>
          </a:p>
        </p:txBody>
      </p:sp>
      <p:cxnSp>
        <p:nvCxnSpPr>
          <p:cNvPr id="10" name="Gerade Verbindung 9"/>
          <p:cNvCxnSpPr/>
          <p:nvPr userDrawn="1"/>
        </p:nvCxnSpPr>
        <p:spPr bwMode="auto">
          <a:xfrm>
            <a:off x="358483" y="1682313"/>
            <a:ext cx="4140000" cy="0"/>
          </a:xfrm>
          <a:prstGeom prst="line">
            <a:avLst/>
          </a:prstGeom>
          <a:solidFill>
            <a:schemeClr val="bg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Diagrammplatzhalter 3"/>
          <p:cNvSpPr>
            <a:spLocks noGrp="1"/>
          </p:cNvSpPr>
          <p:nvPr>
            <p:ph type="chart" sz="quarter" idx="16"/>
          </p:nvPr>
        </p:nvSpPr>
        <p:spPr>
          <a:xfrm>
            <a:off x="341314" y="1882775"/>
            <a:ext cx="4140000" cy="4102100"/>
          </a:xfrm>
        </p:spPr>
        <p:txBody>
          <a:bodyPr>
            <a:noAutofit/>
          </a:bodyPr>
          <a:lstStyle>
            <a:lvl1pPr marL="0" indent="0">
              <a:lnSpc>
                <a:spcPct val="100000"/>
              </a:lnSpc>
              <a:spcBef>
                <a:spcPts val="0"/>
              </a:spcBef>
              <a:buNone/>
              <a:defRPr sz="1600"/>
            </a:lvl1pPr>
          </a:lstStyle>
          <a:p>
            <a:r>
              <a:rPr lang="en-US" smtClean="0"/>
              <a:t>Click icon to add chart</a:t>
            </a:r>
            <a:endParaRPr lang="de-DE"/>
          </a:p>
        </p:txBody>
      </p:sp>
      <p:sp>
        <p:nvSpPr>
          <p:cNvPr id="6" name="Textplatzhalter 5"/>
          <p:cNvSpPr>
            <a:spLocks noGrp="1"/>
          </p:cNvSpPr>
          <p:nvPr>
            <p:ph type="body" sz="quarter" idx="19"/>
          </p:nvPr>
        </p:nvSpPr>
        <p:spPr>
          <a:xfrm>
            <a:off x="4753174" y="1882775"/>
            <a:ext cx="4282876" cy="4102100"/>
          </a:xfrm>
        </p:spPr>
        <p:txBody>
          <a:bodyPr>
            <a:noAutofit/>
          </a:bodyPr>
          <a:lstStyle>
            <a:lvl1pPr>
              <a:defRPr sz="1600"/>
            </a:lvl1pPr>
            <a:lvl2pPr>
              <a:defRPr sz="1400"/>
            </a:lvl2pPr>
            <a:lvl3pPr>
              <a:defRPr sz="12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11" name="Fußzeilenplatzhalter 2"/>
          <p:cNvSpPr>
            <a:spLocks noGrp="1"/>
          </p:cNvSpPr>
          <p:nvPr>
            <p:ph type="ftr" sz="quarter" idx="3"/>
          </p:nvPr>
        </p:nvSpPr>
        <p:spPr>
          <a:xfrm>
            <a:off x="709200" y="6631200"/>
            <a:ext cx="6260400" cy="226800"/>
          </a:xfrm>
          <a:prstGeom prst="rect">
            <a:avLst/>
          </a:prstGeom>
        </p:spPr>
        <p:txBody>
          <a:bodyPr vert="horz" lIns="0" tIns="0" rIns="0" bIns="0" rtlCol="0" anchor="t" anchorCtr="0"/>
          <a:lstStyle>
            <a:lvl1pPr algn="l">
              <a:defRPr sz="900">
                <a:solidFill>
                  <a:srgbClr val="796E6B"/>
                </a:solidFill>
              </a:defRPr>
            </a:lvl1pPr>
          </a:lstStyle>
          <a:p>
            <a:r>
              <a:rPr lang="de-DE" smtClean="0"/>
              <a:t>Title of presentation</a:t>
            </a:r>
            <a:endParaRPr lang="de-DE"/>
          </a:p>
        </p:txBody>
      </p:sp>
      <p:sp>
        <p:nvSpPr>
          <p:cNvPr id="12" name="Textplatzhalter 12"/>
          <p:cNvSpPr>
            <a:spLocks noGrp="1"/>
          </p:cNvSpPr>
          <p:nvPr>
            <p:ph type="body" sz="quarter" idx="17" hasCustomPrompt="1"/>
          </p:nvPr>
        </p:nvSpPr>
        <p:spPr>
          <a:xfrm>
            <a:off x="341315" y="1350000"/>
            <a:ext cx="3156893" cy="281103"/>
          </a:xfrm>
          <a:noFill/>
        </p:spPr>
        <p:txBody>
          <a:bodyPr anchor="ctr" anchorCtr="0">
            <a:noAutofit/>
          </a:bodyPr>
          <a:lstStyle>
            <a:lvl1pPr marL="0" indent="0">
              <a:spcBef>
                <a:spcPts val="0"/>
              </a:spcBef>
              <a:buNone/>
              <a:defRPr sz="1400" b="1"/>
            </a:lvl1pPr>
          </a:lstStyle>
          <a:p>
            <a:pPr lvl="0"/>
            <a:r>
              <a:rPr lang="de-DE" dirty="0" err="1" smtClean="0"/>
              <a:t>Placeholder</a:t>
            </a:r>
            <a:r>
              <a:rPr lang="de-DE" dirty="0" smtClean="0"/>
              <a:t> </a:t>
            </a:r>
            <a:r>
              <a:rPr lang="de-DE" dirty="0" err="1" smtClean="0"/>
              <a:t>chart</a:t>
            </a:r>
            <a:r>
              <a:rPr lang="de-DE" dirty="0" smtClean="0"/>
              <a:t> title</a:t>
            </a:r>
            <a:endParaRPr lang="de-DE" dirty="0"/>
          </a:p>
        </p:txBody>
      </p:sp>
      <p:sp>
        <p:nvSpPr>
          <p:cNvPr id="15" name="Textplatzhalter 12"/>
          <p:cNvSpPr>
            <a:spLocks noGrp="1"/>
          </p:cNvSpPr>
          <p:nvPr>
            <p:ph type="body" sz="quarter" idx="18" hasCustomPrompt="1"/>
          </p:nvPr>
        </p:nvSpPr>
        <p:spPr>
          <a:xfrm>
            <a:off x="3582098" y="1350000"/>
            <a:ext cx="899215" cy="281103"/>
          </a:xfrm>
          <a:noFill/>
        </p:spPr>
        <p:txBody>
          <a:bodyPr wrap="none" anchor="ctr" anchorCtr="0">
            <a:noAutofit/>
          </a:bodyPr>
          <a:lstStyle>
            <a:lvl1pPr marL="0" indent="0" algn="r">
              <a:spcBef>
                <a:spcPts val="0"/>
              </a:spcBef>
              <a:buNone/>
              <a:defRPr sz="1400" b="0"/>
            </a:lvl1pPr>
          </a:lstStyle>
          <a:p>
            <a:pPr lvl="0"/>
            <a:r>
              <a:rPr lang="de-DE" dirty="0" smtClean="0"/>
              <a:t>in XY</a:t>
            </a:r>
            <a:endParaRPr lang="de-DE" dirty="0"/>
          </a:p>
        </p:txBody>
      </p:sp>
    </p:spTree>
    <p:extLst>
      <p:ext uri="{BB962C8B-B14F-4D97-AF65-F5344CB8AC3E}">
        <p14:creationId xmlns:p14="http://schemas.microsoft.com/office/powerpoint/2010/main" val="3917310356"/>
      </p:ext>
    </p:extLst>
  </p:cSld>
  <p:clrMapOvr>
    <a:masterClrMapping/>
  </p:clrMapOvr>
  <p:transition spd="slow"/>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harts left / 2 text right_01">
    <p:spTree>
      <p:nvGrpSpPr>
        <p:cNvPr id="1" name=""/>
        <p:cNvGrpSpPr/>
        <p:nvPr/>
      </p:nvGrpSpPr>
      <p:grpSpPr>
        <a:xfrm>
          <a:off x="0" y="0"/>
          <a:ext cx="0" cy="0"/>
          <a:chOff x="0" y="0"/>
          <a:chExt cx="0" cy="0"/>
        </a:xfrm>
      </p:grpSpPr>
      <p:sp>
        <p:nvSpPr>
          <p:cNvPr id="2" name="Titel 1"/>
          <p:cNvSpPr>
            <a:spLocks noGrp="1"/>
          </p:cNvSpPr>
          <p:nvPr>
            <p:ph type="title"/>
          </p:nvPr>
        </p:nvSpPr>
        <p:spPr>
          <a:xfrm>
            <a:off x="341999" y="403200"/>
            <a:ext cx="8551175" cy="33855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noAutofit/>
          </a:bodyPr>
          <a:lstStyle>
            <a:lvl1pPr>
              <a:defRPr lang="de-DE" dirty="0"/>
            </a:lvl1pPr>
          </a:lstStyle>
          <a:p>
            <a:pPr lvl="0"/>
            <a:r>
              <a:rPr lang="en-US" smtClean="0"/>
              <a:t>Click to edit Master title style</a:t>
            </a:r>
            <a:endParaRPr lang="de-DE" dirty="0"/>
          </a:p>
        </p:txBody>
      </p:sp>
      <p:sp>
        <p:nvSpPr>
          <p:cNvPr id="5" name="Foliennummernplatzhalter 4"/>
          <p:cNvSpPr>
            <a:spLocks noGrp="1"/>
          </p:cNvSpPr>
          <p:nvPr>
            <p:ph type="sldNum" sz="quarter" idx="11"/>
          </p:nvPr>
        </p:nvSpPr>
        <p:spPr>
          <a:xfrm>
            <a:off x="342000" y="6631200"/>
            <a:ext cx="381000" cy="226800"/>
          </a:xfrm>
        </p:spPr>
        <p:txBody>
          <a:bodyPr/>
          <a:lstStyle>
            <a:lvl1pPr>
              <a:defRPr>
                <a:solidFill>
                  <a:srgbClr val="796E6B"/>
                </a:solidFill>
              </a:defRPr>
            </a:lvl1pPr>
          </a:lstStyle>
          <a:p>
            <a:fld id="{D2E93386-642E-403F-9299-29B2788FE86B}" type="slidenum">
              <a:rPr lang="de-DE" smtClean="0"/>
              <a:pPr/>
              <a:t>‹#›</a:t>
            </a:fld>
            <a:endParaRPr lang="de-DE" dirty="0"/>
          </a:p>
        </p:txBody>
      </p:sp>
      <p:cxnSp>
        <p:nvCxnSpPr>
          <p:cNvPr id="10" name="Gerade Verbindung 9"/>
          <p:cNvCxnSpPr/>
          <p:nvPr userDrawn="1"/>
        </p:nvCxnSpPr>
        <p:spPr bwMode="auto">
          <a:xfrm>
            <a:off x="358483" y="1638000"/>
            <a:ext cx="5631256" cy="0"/>
          </a:xfrm>
          <a:prstGeom prst="line">
            <a:avLst/>
          </a:prstGeom>
          <a:solidFill>
            <a:schemeClr val="bg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Diagrammplatzhalter 3"/>
          <p:cNvSpPr>
            <a:spLocks noGrp="1"/>
          </p:cNvSpPr>
          <p:nvPr>
            <p:ph type="chart" sz="quarter" idx="16"/>
          </p:nvPr>
        </p:nvSpPr>
        <p:spPr>
          <a:xfrm>
            <a:off x="341314" y="1808795"/>
            <a:ext cx="5644229" cy="1800225"/>
          </a:xfrm>
        </p:spPr>
        <p:txBody>
          <a:bodyPr>
            <a:noAutofit/>
          </a:bodyPr>
          <a:lstStyle>
            <a:lvl1pPr marL="0" indent="0">
              <a:lnSpc>
                <a:spcPct val="100000"/>
              </a:lnSpc>
              <a:spcBef>
                <a:spcPts val="0"/>
              </a:spcBef>
              <a:buNone/>
              <a:defRPr sz="1600"/>
            </a:lvl1pPr>
          </a:lstStyle>
          <a:p>
            <a:r>
              <a:rPr lang="en-US" smtClean="0"/>
              <a:t>Click icon to add chart</a:t>
            </a:r>
            <a:endParaRPr lang="de-DE"/>
          </a:p>
        </p:txBody>
      </p:sp>
      <p:sp>
        <p:nvSpPr>
          <p:cNvPr id="13" name="Textplatzhalter 12"/>
          <p:cNvSpPr>
            <a:spLocks noGrp="1"/>
          </p:cNvSpPr>
          <p:nvPr>
            <p:ph type="body" sz="quarter" idx="17" hasCustomPrompt="1"/>
          </p:nvPr>
        </p:nvSpPr>
        <p:spPr>
          <a:xfrm>
            <a:off x="341315" y="1350000"/>
            <a:ext cx="4139659" cy="281103"/>
          </a:xfrm>
          <a:noFill/>
        </p:spPr>
        <p:txBody>
          <a:bodyPr anchor="ctr" anchorCtr="0">
            <a:noAutofit/>
          </a:bodyPr>
          <a:lstStyle>
            <a:lvl1pPr marL="0" indent="0">
              <a:spcBef>
                <a:spcPts val="0"/>
              </a:spcBef>
              <a:buNone/>
              <a:defRPr sz="1400" b="1"/>
            </a:lvl1pPr>
          </a:lstStyle>
          <a:p>
            <a:pPr lvl="0"/>
            <a:r>
              <a:rPr lang="de-DE" dirty="0" err="1" smtClean="0"/>
              <a:t>Placeholder</a:t>
            </a:r>
            <a:r>
              <a:rPr lang="de-DE" dirty="0" smtClean="0"/>
              <a:t> </a:t>
            </a:r>
            <a:r>
              <a:rPr lang="de-DE" dirty="0" err="1" smtClean="0"/>
              <a:t>chart</a:t>
            </a:r>
            <a:r>
              <a:rPr lang="de-DE" dirty="0" smtClean="0"/>
              <a:t> title</a:t>
            </a:r>
            <a:endParaRPr lang="de-DE" dirty="0"/>
          </a:p>
        </p:txBody>
      </p:sp>
      <p:sp>
        <p:nvSpPr>
          <p:cNvPr id="14" name="Textplatzhalter 12"/>
          <p:cNvSpPr>
            <a:spLocks noGrp="1"/>
          </p:cNvSpPr>
          <p:nvPr>
            <p:ph type="body" sz="quarter" idx="18" hasCustomPrompt="1"/>
          </p:nvPr>
        </p:nvSpPr>
        <p:spPr>
          <a:xfrm>
            <a:off x="4622379" y="1350000"/>
            <a:ext cx="1368846" cy="281103"/>
          </a:xfrm>
          <a:noFill/>
        </p:spPr>
        <p:txBody>
          <a:bodyPr wrap="none" anchor="ctr" anchorCtr="0">
            <a:noAutofit/>
          </a:bodyPr>
          <a:lstStyle>
            <a:lvl1pPr marL="0" indent="0" algn="r">
              <a:spcBef>
                <a:spcPts val="0"/>
              </a:spcBef>
              <a:buNone/>
              <a:defRPr sz="1400" b="0"/>
            </a:lvl1pPr>
          </a:lstStyle>
          <a:p>
            <a:pPr lvl="0"/>
            <a:r>
              <a:rPr lang="de-DE" dirty="0" smtClean="0"/>
              <a:t>in XY</a:t>
            </a:r>
            <a:endParaRPr lang="de-DE" dirty="0"/>
          </a:p>
        </p:txBody>
      </p:sp>
      <p:sp>
        <p:nvSpPr>
          <p:cNvPr id="6" name="Textplatzhalter 5"/>
          <p:cNvSpPr>
            <a:spLocks noGrp="1"/>
          </p:cNvSpPr>
          <p:nvPr>
            <p:ph type="body" sz="quarter" idx="19"/>
          </p:nvPr>
        </p:nvSpPr>
        <p:spPr>
          <a:xfrm>
            <a:off x="6228184" y="1808795"/>
            <a:ext cx="2807865" cy="1800225"/>
          </a:xfrm>
        </p:spPr>
        <p:txBody>
          <a:bodyPr>
            <a:noAutofit/>
          </a:bodyPr>
          <a:lstStyle>
            <a:lvl1pPr>
              <a:defRPr sz="1600"/>
            </a:lvl1pPr>
            <a:lvl2pPr>
              <a:defRPr sz="1400"/>
            </a:lvl2pPr>
            <a:lvl3pPr>
              <a:defRPr sz="12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11" name="Fußzeilenplatzhalter 2"/>
          <p:cNvSpPr>
            <a:spLocks noGrp="1"/>
          </p:cNvSpPr>
          <p:nvPr>
            <p:ph type="ftr" sz="quarter" idx="3"/>
          </p:nvPr>
        </p:nvSpPr>
        <p:spPr>
          <a:xfrm>
            <a:off x="709200" y="6631200"/>
            <a:ext cx="6260400" cy="226800"/>
          </a:xfrm>
          <a:prstGeom prst="rect">
            <a:avLst/>
          </a:prstGeom>
        </p:spPr>
        <p:txBody>
          <a:bodyPr vert="horz" lIns="0" tIns="0" rIns="0" bIns="0" rtlCol="0" anchor="t" anchorCtr="0"/>
          <a:lstStyle>
            <a:lvl1pPr algn="l">
              <a:defRPr sz="900">
                <a:solidFill>
                  <a:srgbClr val="796E6B"/>
                </a:solidFill>
              </a:defRPr>
            </a:lvl1pPr>
          </a:lstStyle>
          <a:p>
            <a:r>
              <a:rPr lang="de-DE" smtClean="0"/>
              <a:t>Title of presentation</a:t>
            </a:r>
            <a:endParaRPr lang="de-DE"/>
          </a:p>
        </p:txBody>
      </p:sp>
      <p:sp>
        <p:nvSpPr>
          <p:cNvPr id="16" name="Textplatzhalter 12"/>
          <p:cNvSpPr>
            <a:spLocks noGrp="1"/>
          </p:cNvSpPr>
          <p:nvPr>
            <p:ph type="body" sz="quarter" idx="20" hasCustomPrompt="1"/>
          </p:nvPr>
        </p:nvSpPr>
        <p:spPr>
          <a:xfrm>
            <a:off x="341315" y="3748787"/>
            <a:ext cx="4139659" cy="281103"/>
          </a:xfrm>
          <a:noFill/>
        </p:spPr>
        <p:txBody>
          <a:bodyPr anchor="ctr" anchorCtr="0">
            <a:noAutofit/>
          </a:bodyPr>
          <a:lstStyle>
            <a:lvl1pPr marL="0" indent="0">
              <a:spcBef>
                <a:spcPts val="0"/>
              </a:spcBef>
              <a:buNone/>
              <a:defRPr sz="1400" b="1"/>
            </a:lvl1pPr>
          </a:lstStyle>
          <a:p>
            <a:pPr lvl="0"/>
            <a:r>
              <a:rPr lang="de-DE" dirty="0" err="1" smtClean="0"/>
              <a:t>Placeholder</a:t>
            </a:r>
            <a:r>
              <a:rPr lang="de-DE" dirty="0" smtClean="0"/>
              <a:t> </a:t>
            </a:r>
            <a:r>
              <a:rPr lang="de-DE" dirty="0" err="1" smtClean="0"/>
              <a:t>chart</a:t>
            </a:r>
            <a:r>
              <a:rPr lang="de-DE" dirty="0" smtClean="0"/>
              <a:t> title</a:t>
            </a:r>
            <a:endParaRPr lang="de-DE" dirty="0"/>
          </a:p>
        </p:txBody>
      </p:sp>
      <p:sp>
        <p:nvSpPr>
          <p:cNvPr id="17" name="Textplatzhalter 12"/>
          <p:cNvSpPr>
            <a:spLocks noGrp="1"/>
          </p:cNvSpPr>
          <p:nvPr>
            <p:ph type="body" sz="quarter" idx="21" hasCustomPrompt="1"/>
          </p:nvPr>
        </p:nvSpPr>
        <p:spPr>
          <a:xfrm>
            <a:off x="4622379" y="3748787"/>
            <a:ext cx="1368846" cy="281103"/>
          </a:xfrm>
          <a:noFill/>
        </p:spPr>
        <p:txBody>
          <a:bodyPr wrap="none" anchor="ctr" anchorCtr="0">
            <a:noAutofit/>
          </a:bodyPr>
          <a:lstStyle>
            <a:lvl1pPr marL="0" indent="0" algn="r">
              <a:spcBef>
                <a:spcPts val="0"/>
              </a:spcBef>
              <a:buNone/>
              <a:defRPr sz="1400" b="0"/>
            </a:lvl1pPr>
          </a:lstStyle>
          <a:p>
            <a:pPr lvl="0"/>
            <a:r>
              <a:rPr lang="de-DE" dirty="0" smtClean="0"/>
              <a:t>in XY</a:t>
            </a:r>
            <a:endParaRPr lang="de-DE" dirty="0"/>
          </a:p>
        </p:txBody>
      </p:sp>
      <p:cxnSp>
        <p:nvCxnSpPr>
          <p:cNvPr id="19" name="Gerade Verbindung 18"/>
          <p:cNvCxnSpPr/>
          <p:nvPr userDrawn="1"/>
        </p:nvCxnSpPr>
        <p:spPr bwMode="auto">
          <a:xfrm>
            <a:off x="358483" y="4026738"/>
            <a:ext cx="5631256" cy="0"/>
          </a:xfrm>
          <a:prstGeom prst="line">
            <a:avLst/>
          </a:prstGeom>
          <a:solidFill>
            <a:schemeClr val="bg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Diagrammplatzhalter 3"/>
          <p:cNvSpPr>
            <a:spLocks noGrp="1"/>
          </p:cNvSpPr>
          <p:nvPr>
            <p:ph type="chart" sz="quarter" idx="22"/>
          </p:nvPr>
        </p:nvSpPr>
        <p:spPr>
          <a:xfrm>
            <a:off x="341314" y="4185059"/>
            <a:ext cx="5644229" cy="1800225"/>
          </a:xfrm>
        </p:spPr>
        <p:txBody>
          <a:bodyPr>
            <a:noAutofit/>
          </a:bodyPr>
          <a:lstStyle>
            <a:lvl1pPr marL="0" indent="0">
              <a:lnSpc>
                <a:spcPct val="100000"/>
              </a:lnSpc>
              <a:spcBef>
                <a:spcPts val="0"/>
              </a:spcBef>
              <a:buNone/>
              <a:defRPr sz="1600"/>
            </a:lvl1pPr>
          </a:lstStyle>
          <a:p>
            <a:r>
              <a:rPr lang="en-US" smtClean="0"/>
              <a:t>Click icon to add chart</a:t>
            </a:r>
            <a:endParaRPr lang="de-DE"/>
          </a:p>
        </p:txBody>
      </p:sp>
      <p:sp>
        <p:nvSpPr>
          <p:cNvPr id="21" name="Textplatzhalter 5"/>
          <p:cNvSpPr>
            <a:spLocks noGrp="1"/>
          </p:cNvSpPr>
          <p:nvPr>
            <p:ph type="body" sz="quarter" idx="23"/>
          </p:nvPr>
        </p:nvSpPr>
        <p:spPr>
          <a:xfrm>
            <a:off x="6228184" y="4185059"/>
            <a:ext cx="2807865" cy="1800225"/>
          </a:xfrm>
        </p:spPr>
        <p:txBody>
          <a:bodyPr>
            <a:noAutofit/>
          </a:bodyPr>
          <a:lstStyle>
            <a:lvl1pPr>
              <a:defRPr sz="1600"/>
            </a:lvl1pPr>
            <a:lvl2pPr>
              <a:defRPr sz="1400"/>
            </a:lvl2pPr>
            <a:lvl3pPr>
              <a:defRPr sz="12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3323520127"/>
      </p:ext>
    </p:extLst>
  </p:cSld>
  <p:clrMapOvr>
    <a:masterClrMapping/>
  </p:clrMapOvr>
  <p:transition spd="slow"/>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charts left / 2 text right_02">
    <p:spTree>
      <p:nvGrpSpPr>
        <p:cNvPr id="1" name=""/>
        <p:cNvGrpSpPr/>
        <p:nvPr/>
      </p:nvGrpSpPr>
      <p:grpSpPr>
        <a:xfrm>
          <a:off x="0" y="0"/>
          <a:ext cx="0" cy="0"/>
          <a:chOff x="0" y="0"/>
          <a:chExt cx="0" cy="0"/>
        </a:xfrm>
      </p:grpSpPr>
      <p:sp>
        <p:nvSpPr>
          <p:cNvPr id="2" name="Titel 1"/>
          <p:cNvSpPr>
            <a:spLocks noGrp="1"/>
          </p:cNvSpPr>
          <p:nvPr>
            <p:ph type="title"/>
          </p:nvPr>
        </p:nvSpPr>
        <p:spPr>
          <a:xfrm>
            <a:off x="341999" y="403200"/>
            <a:ext cx="8551175" cy="33855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noAutofit/>
          </a:bodyPr>
          <a:lstStyle>
            <a:lvl1pPr>
              <a:defRPr lang="de-DE" dirty="0"/>
            </a:lvl1pPr>
          </a:lstStyle>
          <a:p>
            <a:pPr lvl="0"/>
            <a:r>
              <a:rPr lang="en-US" smtClean="0"/>
              <a:t>Click to edit Master title style</a:t>
            </a:r>
            <a:endParaRPr lang="de-DE" dirty="0"/>
          </a:p>
        </p:txBody>
      </p:sp>
      <p:sp>
        <p:nvSpPr>
          <p:cNvPr id="5" name="Foliennummernplatzhalter 4"/>
          <p:cNvSpPr>
            <a:spLocks noGrp="1"/>
          </p:cNvSpPr>
          <p:nvPr>
            <p:ph type="sldNum" sz="quarter" idx="11"/>
          </p:nvPr>
        </p:nvSpPr>
        <p:spPr>
          <a:xfrm>
            <a:off x="342000" y="6631200"/>
            <a:ext cx="381000" cy="226800"/>
          </a:xfrm>
        </p:spPr>
        <p:txBody>
          <a:bodyPr/>
          <a:lstStyle>
            <a:lvl1pPr>
              <a:defRPr>
                <a:solidFill>
                  <a:srgbClr val="796E6B"/>
                </a:solidFill>
              </a:defRPr>
            </a:lvl1pPr>
          </a:lstStyle>
          <a:p>
            <a:fld id="{D2E93386-642E-403F-9299-29B2788FE86B}" type="slidenum">
              <a:rPr lang="de-DE" smtClean="0"/>
              <a:pPr/>
              <a:t>‹#›</a:t>
            </a:fld>
            <a:endParaRPr lang="de-DE" dirty="0"/>
          </a:p>
        </p:txBody>
      </p:sp>
      <p:cxnSp>
        <p:nvCxnSpPr>
          <p:cNvPr id="10" name="Gerade Verbindung 9"/>
          <p:cNvCxnSpPr/>
          <p:nvPr userDrawn="1"/>
        </p:nvCxnSpPr>
        <p:spPr bwMode="auto">
          <a:xfrm>
            <a:off x="358483" y="1638000"/>
            <a:ext cx="4140000" cy="0"/>
          </a:xfrm>
          <a:prstGeom prst="line">
            <a:avLst/>
          </a:prstGeom>
          <a:solidFill>
            <a:schemeClr val="bg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Diagrammplatzhalter 3"/>
          <p:cNvSpPr>
            <a:spLocks noGrp="1"/>
          </p:cNvSpPr>
          <p:nvPr>
            <p:ph type="chart" sz="quarter" idx="16"/>
          </p:nvPr>
        </p:nvSpPr>
        <p:spPr>
          <a:xfrm>
            <a:off x="341314" y="1808795"/>
            <a:ext cx="4140000" cy="1800225"/>
          </a:xfrm>
        </p:spPr>
        <p:txBody>
          <a:bodyPr>
            <a:noAutofit/>
          </a:bodyPr>
          <a:lstStyle>
            <a:lvl1pPr marL="0" indent="0">
              <a:lnSpc>
                <a:spcPct val="100000"/>
              </a:lnSpc>
              <a:spcBef>
                <a:spcPts val="0"/>
              </a:spcBef>
              <a:buNone/>
              <a:defRPr sz="1600"/>
            </a:lvl1pPr>
          </a:lstStyle>
          <a:p>
            <a:r>
              <a:rPr lang="en-US" smtClean="0"/>
              <a:t>Click icon to add chart</a:t>
            </a:r>
            <a:endParaRPr lang="de-DE"/>
          </a:p>
        </p:txBody>
      </p:sp>
      <p:sp>
        <p:nvSpPr>
          <p:cNvPr id="6" name="Textplatzhalter 5"/>
          <p:cNvSpPr>
            <a:spLocks noGrp="1"/>
          </p:cNvSpPr>
          <p:nvPr>
            <p:ph type="body" sz="quarter" idx="19"/>
          </p:nvPr>
        </p:nvSpPr>
        <p:spPr>
          <a:xfrm>
            <a:off x="4753174" y="1808795"/>
            <a:ext cx="4282876" cy="1800225"/>
          </a:xfrm>
        </p:spPr>
        <p:txBody>
          <a:bodyPr>
            <a:noAutofit/>
          </a:bodyPr>
          <a:lstStyle>
            <a:lvl1pPr>
              <a:defRPr sz="1600"/>
            </a:lvl1pPr>
            <a:lvl2pPr>
              <a:defRPr sz="1400"/>
            </a:lvl2pPr>
            <a:lvl3pPr>
              <a:defRPr sz="12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11" name="Fußzeilenplatzhalter 2"/>
          <p:cNvSpPr>
            <a:spLocks noGrp="1"/>
          </p:cNvSpPr>
          <p:nvPr>
            <p:ph type="ftr" sz="quarter" idx="3"/>
          </p:nvPr>
        </p:nvSpPr>
        <p:spPr>
          <a:xfrm>
            <a:off x="709200" y="6631200"/>
            <a:ext cx="6260400" cy="226800"/>
          </a:xfrm>
          <a:prstGeom prst="rect">
            <a:avLst/>
          </a:prstGeom>
        </p:spPr>
        <p:txBody>
          <a:bodyPr vert="horz" lIns="0" tIns="0" rIns="0" bIns="0" rtlCol="0" anchor="t" anchorCtr="0"/>
          <a:lstStyle>
            <a:lvl1pPr algn="l">
              <a:defRPr sz="900">
                <a:solidFill>
                  <a:srgbClr val="796E6B"/>
                </a:solidFill>
              </a:defRPr>
            </a:lvl1pPr>
          </a:lstStyle>
          <a:p>
            <a:r>
              <a:rPr lang="de-DE" smtClean="0"/>
              <a:t>Title of presentation</a:t>
            </a:r>
            <a:endParaRPr lang="de-DE"/>
          </a:p>
        </p:txBody>
      </p:sp>
      <p:sp>
        <p:nvSpPr>
          <p:cNvPr id="16" name="Textplatzhalter 12"/>
          <p:cNvSpPr>
            <a:spLocks noGrp="1"/>
          </p:cNvSpPr>
          <p:nvPr>
            <p:ph type="body" sz="quarter" idx="20" hasCustomPrompt="1"/>
          </p:nvPr>
        </p:nvSpPr>
        <p:spPr>
          <a:xfrm>
            <a:off x="341315" y="3748787"/>
            <a:ext cx="3157200" cy="281103"/>
          </a:xfrm>
          <a:noFill/>
        </p:spPr>
        <p:txBody>
          <a:bodyPr anchor="ctr" anchorCtr="0">
            <a:noAutofit/>
          </a:bodyPr>
          <a:lstStyle>
            <a:lvl1pPr marL="0" indent="0">
              <a:spcBef>
                <a:spcPts val="0"/>
              </a:spcBef>
              <a:buNone/>
              <a:defRPr sz="1400" b="1"/>
            </a:lvl1pPr>
          </a:lstStyle>
          <a:p>
            <a:pPr lvl="0"/>
            <a:r>
              <a:rPr lang="de-DE" dirty="0" err="1" smtClean="0"/>
              <a:t>Placeholder</a:t>
            </a:r>
            <a:r>
              <a:rPr lang="de-DE" dirty="0" smtClean="0"/>
              <a:t> </a:t>
            </a:r>
            <a:r>
              <a:rPr lang="de-DE" dirty="0" err="1" smtClean="0"/>
              <a:t>chart</a:t>
            </a:r>
            <a:r>
              <a:rPr lang="de-DE" dirty="0" smtClean="0"/>
              <a:t> title</a:t>
            </a:r>
            <a:endParaRPr lang="de-DE" dirty="0"/>
          </a:p>
        </p:txBody>
      </p:sp>
      <p:sp>
        <p:nvSpPr>
          <p:cNvPr id="17" name="Textplatzhalter 12"/>
          <p:cNvSpPr>
            <a:spLocks noGrp="1"/>
          </p:cNvSpPr>
          <p:nvPr>
            <p:ph type="body" sz="quarter" idx="21" hasCustomPrompt="1"/>
          </p:nvPr>
        </p:nvSpPr>
        <p:spPr>
          <a:xfrm>
            <a:off x="3582098" y="3748787"/>
            <a:ext cx="900000" cy="281103"/>
          </a:xfrm>
          <a:noFill/>
        </p:spPr>
        <p:txBody>
          <a:bodyPr wrap="none" anchor="ctr" anchorCtr="0">
            <a:noAutofit/>
          </a:bodyPr>
          <a:lstStyle>
            <a:lvl1pPr marL="0" indent="0" algn="r">
              <a:spcBef>
                <a:spcPts val="0"/>
              </a:spcBef>
              <a:buNone/>
              <a:defRPr sz="1400" b="0"/>
            </a:lvl1pPr>
          </a:lstStyle>
          <a:p>
            <a:pPr lvl="0"/>
            <a:r>
              <a:rPr lang="de-DE" dirty="0" smtClean="0"/>
              <a:t>in XY</a:t>
            </a:r>
            <a:endParaRPr lang="de-DE" dirty="0"/>
          </a:p>
        </p:txBody>
      </p:sp>
      <p:cxnSp>
        <p:nvCxnSpPr>
          <p:cNvPr id="19" name="Gerade Verbindung 18"/>
          <p:cNvCxnSpPr/>
          <p:nvPr userDrawn="1"/>
        </p:nvCxnSpPr>
        <p:spPr bwMode="auto">
          <a:xfrm>
            <a:off x="358483" y="4026738"/>
            <a:ext cx="4140000" cy="0"/>
          </a:xfrm>
          <a:prstGeom prst="line">
            <a:avLst/>
          </a:prstGeom>
          <a:solidFill>
            <a:schemeClr val="bg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Diagrammplatzhalter 3"/>
          <p:cNvSpPr>
            <a:spLocks noGrp="1"/>
          </p:cNvSpPr>
          <p:nvPr>
            <p:ph type="chart" sz="quarter" idx="22"/>
          </p:nvPr>
        </p:nvSpPr>
        <p:spPr>
          <a:xfrm>
            <a:off x="341314" y="4185059"/>
            <a:ext cx="4140000" cy="1800225"/>
          </a:xfrm>
        </p:spPr>
        <p:txBody>
          <a:bodyPr>
            <a:noAutofit/>
          </a:bodyPr>
          <a:lstStyle>
            <a:lvl1pPr marL="0" indent="0">
              <a:lnSpc>
                <a:spcPct val="100000"/>
              </a:lnSpc>
              <a:spcBef>
                <a:spcPts val="0"/>
              </a:spcBef>
              <a:buNone/>
              <a:defRPr sz="1600"/>
            </a:lvl1pPr>
          </a:lstStyle>
          <a:p>
            <a:r>
              <a:rPr lang="en-US" smtClean="0"/>
              <a:t>Click icon to add chart</a:t>
            </a:r>
            <a:endParaRPr lang="de-DE"/>
          </a:p>
        </p:txBody>
      </p:sp>
      <p:sp>
        <p:nvSpPr>
          <p:cNvPr id="21" name="Textplatzhalter 5"/>
          <p:cNvSpPr>
            <a:spLocks noGrp="1"/>
          </p:cNvSpPr>
          <p:nvPr>
            <p:ph type="body" sz="quarter" idx="23"/>
          </p:nvPr>
        </p:nvSpPr>
        <p:spPr>
          <a:xfrm>
            <a:off x="4753174" y="4185059"/>
            <a:ext cx="4282876" cy="1800225"/>
          </a:xfrm>
        </p:spPr>
        <p:txBody>
          <a:bodyPr>
            <a:noAutofit/>
          </a:bodyPr>
          <a:lstStyle>
            <a:lvl1pPr>
              <a:defRPr sz="1600"/>
            </a:lvl1pPr>
            <a:lvl2pPr>
              <a:defRPr sz="1400"/>
            </a:lvl2pPr>
            <a:lvl3pPr>
              <a:defRPr sz="12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18" name="Textplatzhalter 12"/>
          <p:cNvSpPr>
            <a:spLocks noGrp="1"/>
          </p:cNvSpPr>
          <p:nvPr>
            <p:ph type="body" sz="quarter" idx="17" hasCustomPrompt="1"/>
          </p:nvPr>
        </p:nvSpPr>
        <p:spPr>
          <a:xfrm>
            <a:off x="341315" y="1350000"/>
            <a:ext cx="3156893" cy="281103"/>
          </a:xfrm>
          <a:noFill/>
        </p:spPr>
        <p:txBody>
          <a:bodyPr anchor="ctr" anchorCtr="0">
            <a:noAutofit/>
          </a:bodyPr>
          <a:lstStyle>
            <a:lvl1pPr marL="0" indent="0">
              <a:spcBef>
                <a:spcPts val="0"/>
              </a:spcBef>
              <a:buNone/>
              <a:defRPr sz="1400" b="1"/>
            </a:lvl1pPr>
          </a:lstStyle>
          <a:p>
            <a:pPr lvl="0"/>
            <a:r>
              <a:rPr lang="de-DE" dirty="0" err="1" smtClean="0"/>
              <a:t>Placeholder</a:t>
            </a:r>
            <a:r>
              <a:rPr lang="de-DE" dirty="0" smtClean="0"/>
              <a:t> </a:t>
            </a:r>
            <a:r>
              <a:rPr lang="de-DE" dirty="0" err="1" smtClean="0"/>
              <a:t>chart</a:t>
            </a:r>
            <a:r>
              <a:rPr lang="de-DE" dirty="0" smtClean="0"/>
              <a:t> title</a:t>
            </a:r>
            <a:endParaRPr lang="de-DE" dirty="0"/>
          </a:p>
        </p:txBody>
      </p:sp>
      <p:sp>
        <p:nvSpPr>
          <p:cNvPr id="22" name="Textplatzhalter 12"/>
          <p:cNvSpPr>
            <a:spLocks noGrp="1"/>
          </p:cNvSpPr>
          <p:nvPr>
            <p:ph type="body" sz="quarter" idx="18" hasCustomPrompt="1"/>
          </p:nvPr>
        </p:nvSpPr>
        <p:spPr>
          <a:xfrm>
            <a:off x="3582098" y="1350000"/>
            <a:ext cx="899215" cy="281103"/>
          </a:xfrm>
          <a:noFill/>
        </p:spPr>
        <p:txBody>
          <a:bodyPr wrap="none" anchor="ctr" anchorCtr="0">
            <a:noAutofit/>
          </a:bodyPr>
          <a:lstStyle>
            <a:lvl1pPr marL="0" indent="0" algn="r">
              <a:spcBef>
                <a:spcPts val="0"/>
              </a:spcBef>
              <a:buNone/>
              <a:defRPr sz="1400" b="0"/>
            </a:lvl1pPr>
          </a:lstStyle>
          <a:p>
            <a:pPr lvl="0"/>
            <a:r>
              <a:rPr lang="de-DE" dirty="0" smtClean="0"/>
              <a:t>in XY</a:t>
            </a:r>
            <a:endParaRPr lang="de-DE" dirty="0"/>
          </a:p>
        </p:txBody>
      </p:sp>
    </p:spTree>
    <p:extLst>
      <p:ext uri="{BB962C8B-B14F-4D97-AF65-F5344CB8AC3E}">
        <p14:creationId xmlns:p14="http://schemas.microsoft.com/office/powerpoint/2010/main" val="166932600"/>
      </p:ext>
    </p:extLst>
  </p:cSld>
  <p:clrMapOvr>
    <a:masterClrMapping/>
  </p:clrMapOvr>
  <p:transition spd="slow"/>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t top / text bottom_01">
    <p:spTree>
      <p:nvGrpSpPr>
        <p:cNvPr id="1" name=""/>
        <p:cNvGrpSpPr/>
        <p:nvPr/>
      </p:nvGrpSpPr>
      <p:grpSpPr>
        <a:xfrm>
          <a:off x="0" y="0"/>
          <a:ext cx="0" cy="0"/>
          <a:chOff x="0" y="0"/>
          <a:chExt cx="0" cy="0"/>
        </a:xfrm>
      </p:grpSpPr>
      <p:sp>
        <p:nvSpPr>
          <p:cNvPr id="2" name="Titel 1"/>
          <p:cNvSpPr>
            <a:spLocks noGrp="1"/>
          </p:cNvSpPr>
          <p:nvPr>
            <p:ph type="title"/>
          </p:nvPr>
        </p:nvSpPr>
        <p:spPr>
          <a:xfrm>
            <a:off x="341999" y="403200"/>
            <a:ext cx="8551175" cy="33855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noAutofit/>
          </a:bodyPr>
          <a:lstStyle>
            <a:lvl1pPr>
              <a:defRPr lang="de-DE" dirty="0"/>
            </a:lvl1pPr>
          </a:lstStyle>
          <a:p>
            <a:pPr lvl="0"/>
            <a:r>
              <a:rPr lang="en-US" smtClean="0"/>
              <a:t>Click to edit Master title style</a:t>
            </a:r>
            <a:endParaRPr lang="de-DE" dirty="0"/>
          </a:p>
        </p:txBody>
      </p:sp>
      <p:sp>
        <p:nvSpPr>
          <p:cNvPr id="5" name="Foliennummernplatzhalter 4"/>
          <p:cNvSpPr>
            <a:spLocks noGrp="1"/>
          </p:cNvSpPr>
          <p:nvPr>
            <p:ph type="sldNum" sz="quarter" idx="11"/>
          </p:nvPr>
        </p:nvSpPr>
        <p:spPr>
          <a:xfrm>
            <a:off x="342000" y="6631200"/>
            <a:ext cx="381000" cy="226800"/>
          </a:xfrm>
        </p:spPr>
        <p:txBody>
          <a:bodyPr/>
          <a:lstStyle>
            <a:lvl1pPr>
              <a:defRPr>
                <a:solidFill>
                  <a:srgbClr val="796E6B"/>
                </a:solidFill>
              </a:defRPr>
            </a:lvl1pPr>
          </a:lstStyle>
          <a:p>
            <a:fld id="{D2E93386-642E-403F-9299-29B2788FE86B}" type="slidenum">
              <a:rPr lang="de-DE" smtClean="0"/>
              <a:pPr/>
              <a:t>‹#›</a:t>
            </a:fld>
            <a:endParaRPr lang="de-DE" dirty="0"/>
          </a:p>
        </p:txBody>
      </p:sp>
      <p:cxnSp>
        <p:nvCxnSpPr>
          <p:cNvPr id="10" name="Gerade Verbindung 9"/>
          <p:cNvCxnSpPr/>
          <p:nvPr userDrawn="1"/>
        </p:nvCxnSpPr>
        <p:spPr bwMode="auto">
          <a:xfrm>
            <a:off x="358483" y="1682313"/>
            <a:ext cx="8677567" cy="0"/>
          </a:xfrm>
          <a:prstGeom prst="line">
            <a:avLst/>
          </a:prstGeom>
          <a:solidFill>
            <a:schemeClr val="bg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Diagrammplatzhalter 3"/>
          <p:cNvSpPr>
            <a:spLocks noGrp="1"/>
          </p:cNvSpPr>
          <p:nvPr>
            <p:ph type="chart" sz="quarter" idx="16"/>
          </p:nvPr>
        </p:nvSpPr>
        <p:spPr>
          <a:xfrm>
            <a:off x="341999" y="1882775"/>
            <a:ext cx="8686404" cy="2411040"/>
          </a:xfrm>
        </p:spPr>
        <p:txBody>
          <a:bodyPr>
            <a:noAutofit/>
          </a:bodyPr>
          <a:lstStyle>
            <a:lvl1pPr marL="0" indent="0">
              <a:lnSpc>
                <a:spcPct val="100000"/>
              </a:lnSpc>
              <a:spcBef>
                <a:spcPts val="0"/>
              </a:spcBef>
              <a:buNone/>
              <a:defRPr sz="1600"/>
            </a:lvl1pPr>
          </a:lstStyle>
          <a:p>
            <a:r>
              <a:rPr lang="en-US" smtClean="0"/>
              <a:t>Click icon to add chart</a:t>
            </a:r>
            <a:endParaRPr lang="de-DE"/>
          </a:p>
        </p:txBody>
      </p:sp>
      <p:sp>
        <p:nvSpPr>
          <p:cNvPr id="13" name="Textplatzhalter 12"/>
          <p:cNvSpPr>
            <a:spLocks noGrp="1"/>
          </p:cNvSpPr>
          <p:nvPr>
            <p:ph type="body" sz="quarter" idx="17" hasCustomPrompt="1"/>
          </p:nvPr>
        </p:nvSpPr>
        <p:spPr>
          <a:xfrm>
            <a:off x="341999" y="1350000"/>
            <a:ext cx="6966305" cy="281103"/>
          </a:xfrm>
          <a:noFill/>
        </p:spPr>
        <p:txBody>
          <a:bodyPr anchor="ctr" anchorCtr="0">
            <a:noAutofit/>
          </a:bodyPr>
          <a:lstStyle>
            <a:lvl1pPr marL="0" indent="0">
              <a:spcBef>
                <a:spcPts val="0"/>
              </a:spcBef>
              <a:buNone/>
              <a:defRPr sz="1600" b="1"/>
            </a:lvl1pPr>
          </a:lstStyle>
          <a:p>
            <a:pPr lvl="0"/>
            <a:r>
              <a:rPr lang="de-DE" dirty="0" err="1" smtClean="0"/>
              <a:t>Placeholder</a:t>
            </a:r>
            <a:r>
              <a:rPr lang="de-DE" dirty="0" smtClean="0"/>
              <a:t> </a:t>
            </a:r>
            <a:r>
              <a:rPr lang="de-DE" dirty="0" err="1" smtClean="0"/>
              <a:t>chart</a:t>
            </a:r>
            <a:r>
              <a:rPr lang="de-DE" dirty="0" smtClean="0"/>
              <a:t> title</a:t>
            </a:r>
            <a:endParaRPr lang="de-DE" dirty="0"/>
          </a:p>
        </p:txBody>
      </p:sp>
      <p:sp>
        <p:nvSpPr>
          <p:cNvPr id="14" name="Textplatzhalter 12"/>
          <p:cNvSpPr>
            <a:spLocks noGrp="1"/>
          </p:cNvSpPr>
          <p:nvPr>
            <p:ph type="body" sz="quarter" idx="18" hasCustomPrompt="1"/>
          </p:nvPr>
        </p:nvSpPr>
        <p:spPr>
          <a:xfrm>
            <a:off x="7671600" y="1350000"/>
            <a:ext cx="1368846" cy="281103"/>
          </a:xfrm>
          <a:noFill/>
        </p:spPr>
        <p:txBody>
          <a:bodyPr wrap="none" anchor="ctr" anchorCtr="0">
            <a:noAutofit/>
          </a:bodyPr>
          <a:lstStyle>
            <a:lvl1pPr marL="0" indent="0" algn="r">
              <a:spcBef>
                <a:spcPts val="0"/>
              </a:spcBef>
              <a:buNone/>
              <a:defRPr sz="1600" b="0"/>
            </a:lvl1pPr>
          </a:lstStyle>
          <a:p>
            <a:pPr lvl="0"/>
            <a:r>
              <a:rPr lang="de-DE" dirty="0" smtClean="0"/>
              <a:t>in XY</a:t>
            </a:r>
            <a:endParaRPr lang="de-DE" dirty="0"/>
          </a:p>
        </p:txBody>
      </p:sp>
      <p:sp>
        <p:nvSpPr>
          <p:cNvPr id="6" name="Textplatzhalter 5"/>
          <p:cNvSpPr>
            <a:spLocks noGrp="1"/>
          </p:cNvSpPr>
          <p:nvPr>
            <p:ph type="body" sz="quarter" idx="19"/>
          </p:nvPr>
        </p:nvSpPr>
        <p:spPr>
          <a:xfrm>
            <a:off x="341999" y="4473116"/>
            <a:ext cx="8677567" cy="1511758"/>
          </a:xfrm>
        </p:spPr>
        <p:txBody>
          <a:bodyPr>
            <a:noAutofit/>
          </a:bodyPr>
          <a:lstStyle>
            <a:lvl1pPr>
              <a:defRPr sz="1600"/>
            </a:lvl1pPr>
            <a:lvl2pPr>
              <a:defRPr sz="1400"/>
            </a:lvl2pPr>
            <a:lvl3pPr>
              <a:defRPr sz="12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11" name="Fußzeilenplatzhalter 2"/>
          <p:cNvSpPr>
            <a:spLocks noGrp="1"/>
          </p:cNvSpPr>
          <p:nvPr>
            <p:ph type="ftr" sz="quarter" idx="3"/>
          </p:nvPr>
        </p:nvSpPr>
        <p:spPr>
          <a:xfrm>
            <a:off x="709200" y="6631200"/>
            <a:ext cx="6260400" cy="226800"/>
          </a:xfrm>
          <a:prstGeom prst="rect">
            <a:avLst/>
          </a:prstGeom>
        </p:spPr>
        <p:txBody>
          <a:bodyPr vert="horz" lIns="0" tIns="0" rIns="0" bIns="0" rtlCol="0" anchor="t" anchorCtr="0"/>
          <a:lstStyle>
            <a:lvl1pPr algn="l">
              <a:defRPr sz="900">
                <a:solidFill>
                  <a:srgbClr val="796E6B"/>
                </a:solidFill>
              </a:defRPr>
            </a:lvl1pPr>
          </a:lstStyle>
          <a:p>
            <a:r>
              <a:rPr lang="de-DE" smtClean="0"/>
              <a:t>Title of presentation</a:t>
            </a:r>
            <a:endParaRPr lang="de-DE"/>
          </a:p>
        </p:txBody>
      </p:sp>
    </p:spTree>
    <p:extLst>
      <p:ext uri="{BB962C8B-B14F-4D97-AF65-F5344CB8AC3E}">
        <p14:creationId xmlns:p14="http://schemas.microsoft.com/office/powerpoint/2010/main" val="3130598151"/>
      </p:ext>
    </p:extLst>
  </p:cSld>
  <p:clrMapOvr>
    <a:masterClrMapping/>
  </p:clrMapOvr>
  <p:transition spd="slow"/>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rt top / text bottom_02">
    <p:spTree>
      <p:nvGrpSpPr>
        <p:cNvPr id="1" name=""/>
        <p:cNvGrpSpPr/>
        <p:nvPr/>
      </p:nvGrpSpPr>
      <p:grpSpPr>
        <a:xfrm>
          <a:off x="0" y="0"/>
          <a:ext cx="0" cy="0"/>
          <a:chOff x="0" y="0"/>
          <a:chExt cx="0" cy="0"/>
        </a:xfrm>
      </p:grpSpPr>
      <p:sp>
        <p:nvSpPr>
          <p:cNvPr id="2" name="Titel 1"/>
          <p:cNvSpPr>
            <a:spLocks noGrp="1"/>
          </p:cNvSpPr>
          <p:nvPr>
            <p:ph type="title"/>
          </p:nvPr>
        </p:nvSpPr>
        <p:spPr>
          <a:xfrm>
            <a:off x="341999" y="403200"/>
            <a:ext cx="8551175" cy="33855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noAutofit/>
          </a:bodyPr>
          <a:lstStyle>
            <a:lvl1pPr>
              <a:defRPr lang="de-DE" dirty="0"/>
            </a:lvl1pPr>
          </a:lstStyle>
          <a:p>
            <a:pPr lvl="0"/>
            <a:r>
              <a:rPr lang="en-US" smtClean="0"/>
              <a:t>Click to edit Master title style</a:t>
            </a:r>
            <a:endParaRPr lang="de-DE" dirty="0"/>
          </a:p>
        </p:txBody>
      </p:sp>
      <p:sp>
        <p:nvSpPr>
          <p:cNvPr id="5" name="Foliennummernplatzhalter 4"/>
          <p:cNvSpPr>
            <a:spLocks noGrp="1"/>
          </p:cNvSpPr>
          <p:nvPr>
            <p:ph type="sldNum" sz="quarter" idx="11"/>
          </p:nvPr>
        </p:nvSpPr>
        <p:spPr>
          <a:xfrm>
            <a:off x="342000" y="6631200"/>
            <a:ext cx="381000" cy="226800"/>
          </a:xfrm>
        </p:spPr>
        <p:txBody>
          <a:bodyPr/>
          <a:lstStyle>
            <a:lvl1pPr>
              <a:defRPr>
                <a:solidFill>
                  <a:srgbClr val="796E6B"/>
                </a:solidFill>
              </a:defRPr>
            </a:lvl1pPr>
          </a:lstStyle>
          <a:p>
            <a:fld id="{D2E93386-642E-403F-9299-29B2788FE86B}" type="slidenum">
              <a:rPr lang="de-DE" smtClean="0"/>
              <a:pPr/>
              <a:t>‹#›</a:t>
            </a:fld>
            <a:endParaRPr lang="de-DE" dirty="0"/>
          </a:p>
        </p:txBody>
      </p:sp>
      <p:cxnSp>
        <p:nvCxnSpPr>
          <p:cNvPr id="10" name="Gerade Verbindung 9"/>
          <p:cNvCxnSpPr/>
          <p:nvPr userDrawn="1"/>
        </p:nvCxnSpPr>
        <p:spPr bwMode="auto">
          <a:xfrm>
            <a:off x="358483" y="1682313"/>
            <a:ext cx="8677567" cy="0"/>
          </a:xfrm>
          <a:prstGeom prst="line">
            <a:avLst/>
          </a:prstGeom>
          <a:solidFill>
            <a:schemeClr val="bg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Diagrammplatzhalter 3"/>
          <p:cNvSpPr>
            <a:spLocks noGrp="1"/>
          </p:cNvSpPr>
          <p:nvPr>
            <p:ph type="chart" sz="quarter" idx="16"/>
          </p:nvPr>
        </p:nvSpPr>
        <p:spPr>
          <a:xfrm>
            <a:off x="341999" y="1882774"/>
            <a:ext cx="8686404" cy="1980000"/>
          </a:xfrm>
        </p:spPr>
        <p:txBody>
          <a:bodyPr>
            <a:noAutofit/>
          </a:bodyPr>
          <a:lstStyle>
            <a:lvl1pPr marL="0" indent="0">
              <a:lnSpc>
                <a:spcPct val="100000"/>
              </a:lnSpc>
              <a:spcBef>
                <a:spcPts val="0"/>
              </a:spcBef>
              <a:buNone/>
              <a:defRPr sz="1600"/>
            </a:lvl1pPr>
          </a:lstStyle>
          <a:p>
            <a:r>
              <a:rPr lang="en-US" smtClean="0"/>
              <a:t>Click icon to add chart</a:t>
            </a:r>
            <a:endParaRPr lang="de-DE"/>
          </a:p>
        </p:txBody>
      </p:sp>
      <p:sp>
        <p:nvSpPr>
          <p:cNvPr id="13" name="Textplatzhalter 12"/>
          <p:cNvSpPr>
            <a:spLocks noGrp="1"/>
          </p:cNvSpPr>
          <p:nvPr>
            <p:ph type="body" sz="quarter" idx="17" hasCustomPrompt="1"/>
          </p:nvPr>
        </p:nvSpPr>
        <p:spPr>
          <a:xfrm>
            <a:off x="341999" y="1350000"/>
            <a:ext cx="6966305" cy="281103"/>
          </a:xfrm>
          <a:noFill/>
        </p:spPr>
        <p:txBody>
          <a:bodyPr anchor="ctr" anchorCtr="0">
            <a:noAutofit/>
          </a:bodyPr>
          <a:lstStyle>
            <a:lvl1pPr marL="0" indent="0">
              <a:spcBef>
                <a:spcPts val="0"/>
              </a:spcBef>
              <a:buNone/>
              <a:defRPr sz="1600" b="1"/>
            </a:lvl1pPr>
          </a:lstStyle>
          <a:p>
            <a:pPr lvl="0"/>
            <a:r>
              <a:rPr lang="de-DE" dirty="0" err="1" smtClean="0"/>
              <a:t>Placeholder</a:t>
            </a:r>
            <a:r>
              <a:rPr lang="de-DE" dirty="0" smtClean="0"/>
              <a:t> </a:t>
            </a:r>
            <a:r>
              <a:rPr lang="de-DE" dirty="0" err="1" smtClean="0"/>
              <a:t>chart</a:t>
            </a:r>
            <a:r>
              <a:rPr lang="de-DE" dirty="0" smtClean="0"/>
              <a:t> title</a:t>
            </a:r>
            <a:endParaRPr lang="de-DE" dirty="0"/>
          </a:p>
        </p:txBody>
      </p:sp>
      <p:sp>
        <p:nvSpPr>
          <p:cNvPr id="14" name="Textplatzhalter 12"/>
          <p:cNvSpPr>
            <a:spLocks noGrp="1"/>
          </p:cNvSpPr>
          <p:nvPr>
            <p:ph type="body" sz="quarter" idx="18" hasCustomPrompt="1"/>
          </p:nvPr>
        </p:nvSpPr>
        <p:spPr>
          <a:xfrm>
            <a:off x="7671600" y="1350000"/>
            <a:ext cx="1368846" cy="281103"/>
          </a:xfrm>
          <a:noFill/>
        </p:spPr>
        <p:txBody>
          <a:bodyPr wrap="none" anchor="ctr" anchorCtr="0">
            <a:noAutofit/>
          </a:bodyPr>
          <a:lstStyle>
            <a:lvl1pPr marL="0" indent="0" algn="r">
              <a:spcBef>
                <a:spcPts val="0"/>
              </a:spcBef>
              <a:buNone/>
              <a:defRPr sz="1600" b="0"/>
            </a:lvl1pPr>
          </a:lstStyle>
          <a:p>
            <a:pPr lvl="0"/>
            <a:r>
              <a:rPr lang="de-DE" dirty="0" smtClean="0"/>
              <a:t>in XY</a:t>
            </a:r>
            <a:endParaRPr lang="de-DE" dirty="0"/>
          </a:p>
        </p:txBody>
      </p:sp>
      <p:sp>
        <p:nvSpPr>
          <p:cNvPr id="6" name="Textplatzhalter 5"/>
          <p:cNvSpPr>
            <a:spLocks noGrp="1"/>
          </p:cNvSpPr>
          <p:nvPr>
            <p:ph type="body" sz="quarter" idx="19"/>
          </p:nvPr>
        </p:nvSpPr>
        <p:spPr>
          <a:xfrm>
            <a:off x="341999" y="4054353"/>
            <a:ext cx="8677567" cy="1980000"/>
          </a:xfrm>
        </p:spPr>
        <p:txBody>
          <a:bodyPr>
            <a:noAutofit/>
          </a:bodyPr>
          <a:lstStyle>
            <a:lvl1pPr>
              <a:defRPr sz="1600"/>
            </a:lvl1pPr>
            <a:lvl2pPr>
              <a:defRPr sz="1400"/>
            </a:lvl2pPr>
            <a:lvl3pPr>
              <a:defRPr sz="12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11" name="Fußzeilenplatzhalter 2"/>
          <p:cNvSpPr>
            <a:spLocks noGrp="1"/>
          </p:cNvSpPr>
          <p:nvPr>
            <p:ph type="ftr" sz="quarter" idx="3"/>
          </p:nvPr>
        </p:nvSpPr>
        <p:spPr>
          <a:xfrm>
            <a:off x="709200" y="6631200"/>
            <a:ext cx="6260400" cy="226800"/>
          </a:xfrm>
          <a:prstGeom prst="rect">
            <a:avLst/>
          </a:prstGeom>
        </p:spPr>
        <p:txBody>
          <a:bodyPr vert="horz" lIns="0" tIns="0" rIns="0" bIns="0" rtlCol="0" anchor="t" anchorCtr="0"/>
          <a:lstStyle>
            <a:lvl1pPr algn="l">
              <a:defRPr sz="900">
                <a:solidFill>
                  <a:srgbClr val="796E6B"/>
                </a:solidFill>
              </a:defRPr>
            </a:lvl1pPr>
          </a:lstStyle>
          <a:p>
            <a:r>
              <a:rPr lang="de-DE" smtClean="0"/>
              <a:t>Title of presentation</a:t>
            </a:r>
            <a:endParaRPr lang="de-DE"/>
          </a:p>
        </p:txBody>
      </p:sp>
    </p:spTree>
    <p:extLst>
      <p:ext uri="{BB962C8B-B14F-4D97-AF65-F5344CB8AC3E}">
        <p14:creationId xmlns:p14="http://schemas.microsoft.com/office/powerpoint/2010/main" val="2879749311"/>
      </p:ext>
    </p:extLst>
  </p:cSld>
  <p:clrMapOvr>
    <a:masterClrMapping/>
  </p:clrMapOvr>
  <p:transition spd="slow"/>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ntent">
    <p:spTree>
      <p:nvGrpSpPr>
        <p:cNvPr id="1" name=""/>
        <p:cNvGrpSpPr/>
        <p:nvPr/>
      </p:nvGrpSpPr>
      <p:grpSpPr>
        <a:xfrm>
          <a:off x="0" y="0"/>
          <a:ext cx="0" cy="0"/>
          <a:chOff x="0" y="0"/>
          <a:chExt cx="0" cy="0"/>
        </a:xfrm>
      </p:grpSpPr>
      <p:sp>
        <p:nvSpPr>
          <p:cNvPr id="22" name="Freeform 7"/>
          <p:cNvSpPr>
            <a:spLocks noChangeAspect="1"/>
          </p:cNvSpPr>
          <p:nvPr>
            <p:custDataLst>
              <p:tags r:id="rId2"/>
            </p:custDataLst>
          </p:nvPr>
        </p:nvSpPr>
        <p:spPr bwMode="auto">
          <a:xfrm>
            <a:off x="107350" y="106429"/>
            <a:ext cx="8928699" cy="1631249"/>
          </a:xfrm>
          <a:custGeom>
            <a:avLst/>
            <a:gdLst>
              <a:gd name="connsiteX0" fmla="*/ 0 w 8801346"/>
              <a:gd name="connsiteY0" fmla="*/ 0 h 1633802"/>
              <a:gd name="connsiteX1" fmla="*/ 8801346 w 8801346"/>
              <a:gd name="connsiteY1" fmla="*/ 0 h 1633802"/>
              <a:gd name="connsiteX2" fmla="*/ 8801346 w 8801346"/>
              <a:gd name="connsiteY2" fmla="*/ 1282979 h 1633802"/>
              <a:gd name="connsiteX3" fmla="*/ 6110026 w 8801346"/>
              <a:gd name="connsiteY3" fmla="*/ 1282979 h 1633802"/>
              <a:gd name="connsiteX4" fmla="*/ 5963202 w 8801346"/>
              <a:gd name="connsiteY4" fmla="*/ 1282979 h 1633802"/>
              <a:gd name="connsiteX5" fmla="*/ 1444214 w 8801346"/>
              <a:gd name="connsiteY5" fmla="*/ 1282979 h 1633802"/>
              <a:gd name="connsiteX6" fmla="*/ 1519184 w 8801346"/>
              <a:gd name="connsiteY6" fmla="*/ 1633802 h 1633802"/>
              <a:gd name="connsiteX7" fmla="*/ 724255 w 8801346"/>
              <a:gd name="connsiteY7" fmla="*/ 1282979 h 1633802"/>
              <a:gd name="connsiteX8" fmla="*/ 0 w 8801346"/>
              <a:gd name="connsiteY8" fmla="*/ 1282979 h 1633802"/>
              <a:gd name="connsiteX9" fmla="*/ 0 w 8801346"/>
              <a:gd name="connsiteY9" fmla="*/ 0 h 1633802"/>
              <a:gd name="connsiteX0" fmla="*/ 0 w 8801346"/>
              <a:gd name="connsiteY0" fmla="*/ 0 h 1640956"/>
              <a:gd name="connsiteX1" fmla="*/ 8801346 w 8801346"/>
              <a:gd name="connsiteY1" fmla="*/ 0 h 1640956"/>
              <a:gd name="connsiteX2" fmla="*/ 8801346 w 8801346"/>
              <a:gd name="connsiteY2" fmla="*/ 1282979 h 1640956"/>
              <a:gd name="connsiteX3" fmla="*/ 6110026 w 8801346"/>
              <a:gd name="connsiteY3" fmla="*/ 1282979 h 1640956"/>
              <a:gd name="connsiteX4" fmla="*/ 5963202 w 8801346"/>
              <a:gd name="connsiteY4" fmla="*/ 1282979 h 1640956"/>
              <a:gd name="connsiteX5" fmla="*/ 1444214 w 8801346"/>
              <a:gd name="connsiteY5" fmla="*/ 1282979 h 1640956"/>
              <a:gd name="connsiteX6" fmla="*/ 1535879 w 8801346"/>
              <a:gd name="connsiteY6" fmla="*/ 1640956 h 1640956"/>
              <a:gd name="connsiteX7" fmla="*/ 724255 w 8801346"/>
              <a:gd name="connsiteY7" fmla="*/ 1282979 h 1640956"/>
              <a:gd name="connsiteX8" fmla="*/ 0 w 8801346"/>
              <a:gd name="connsiteY8" fmla="*/ 1282979 h 1640956"/>
              <a:gd name="connsiteX9" fmla="*/ 0 w 8801346"/>
              <a:gd name="connsiteY9" fmla="*/ 0 h 1640956"/>
              <a:gd name="connsiteX0" fmla="*/ 0 w 8801346"/>
              <a:gd name="connsiteY0" fmla="*/ 0 h 1633801"/>
              <a:gd name="connsiteX1" fmla="*/ 8801346 w 8801346"/>
              <a:gd name="connsiteY1" fmla="*/ 0 h 1633801"/>
              <a:gd name="connsiteX2" fmla="*/ 8801346 w 8801346"/>
              <a:gd name="connsiteY2" fmla="*/ 1282979 h 1633801"/>
              <a:gd name="connsiteX3" fmla="*/ 6110026 w 8801346"/>
              <a:gd name="connsiteY3" fmla="*/ 1282979 h 1633801"/>
              <a:gd name="connsiteX4" fmla="*/ 5963202 w 8801346"/>
              <a:gd name="connsiteY4" fmla="*/ 1282979 h 1633801"/>
              <a:gd name="connsiteX5" fmla="*/ 1444214 w 8801346"/>
              <a:gd name="connsiteY5" fmla="*/ 1282979 h 1633801"/>
              <a:gd name="connsiteX6" fmla="*/ 1512406 w 8801346"/>
              <a:gd name="connsiteY6" fmla="*/ 1633801 h 1633801"/>
              <a:gd name="connsiteX7" fmla="*/ 724255 w 8801346"/>
              <a:gd name="connsiteY7" fmla="*/ 1282979 h 1633801"/>
              <a:gd name="connsiteX8" fmla="*/ 0 w 8801346"/>
              <a:gd name="connsiteY8" fmla="*/ 1282979 h 1633801"/>
              <a:gd name="connsiteX9" fmla="*/ 0 w 8801346"/>
              <a:gd name="connsiteY9" fmla="*/ 0 h 1633801"/>
              <a:gd name="connsiteX0" fmla="*/ 0 w 8801346"/>
              <a:gd name="connsiteY0" fmla="*/ 0 h 1633801"/>
              <a:gd name="connsiteX1" fmla="*/ 8801346 w 8801346"/>
              <a:gd name="connsiteY1" fmla="*/ 0 h 1633801"/>
              <a:gd name="connsiteX2" fmla="*/ 8801346 w 8801346"/>
              <a:gd name="connsiteY2" fmla="*/ 1282979 h 1633801"/>
              <a:gd name="connsiteX3" fmla="*/ 6110026 w 8801346"/>
              <a:gd name="connsiteY3" fmla="*/ 1282979 h 1633801"/>
              <a:gd name="connsiteX4" fmla="*/ 5963202 w 8801346"/>
              <a:gd name="connsiteY4" fmla="*/ 1282979 h 1633801"/>
              <a:gd name="connsiteX5" fmla="*/ 1423087 w 8801346"/>
              <a:gd name="connsiteY5" fmla="*/ 1282979 h 1633801"/>
              <a:gd name="connsiteX6" fmla="*/ 1512406 w 8801346"/>
              <a:gd name="connsiteY6" fmla="*/ 1633801 h 1633801"/>
              <a:gd name="connsiteX7" fmla="*/ 724255 w 8801346"/>
              <a:gd name="connsiteY7" fmla="*/ 1282979 h 1633801"/>
              <a:gd name="connsiteX8" fmla="*/ 0 w 8801346"/>
              <a:gd name="connsiteY8" fmla="*/ 1282979 h 1633801"/>
              <a:gd name="connsiteX9" fmla="*/ 0 w 8801346"/>
              <a:gd name="connsiteY9" fmla="*/ 0 h 1633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01346" h="1633801">
                <a:moveTo>
                  <a:pt x="0" y="0"/>
                </a:moveTo>
                <a:lnTo>
                  <a:pt x="8801346" y="0"/>
                </a:lnTo>
                <a:lnTo>
                  <a:pt x="8801346" y="1282979"/>
                </a:lnTo>
                <a:lnTo>
                  <a:pt x="6110026" y="1282979"/>
                </a:lnTo>
                <a:lnTo>
                  <a:pt x="5963202" y="1282979"/>
                </a:lnTo>
                <a:lnTo>
                  <a:pt x="1423087" y="1282979"/>
                </a:lnTo>
                <a:lnTo>
                  <a:pt x="1512406" y="1633801"/>
                </a:lnTo>
                <a:lnTo>
                  <a:pt x="724255" y="1282979"/>
                </a:lnTo>
                <a:lnTo>
                  <a:pt x="0" y="1282979"/>
                </a:lnTo>
                <a:lnTo>
                  <a:pt x="0" y="0"/>
                </a:ln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de-DE"/>
          </a:p>
        </p:txBody>
      </p:sp>
      <p:pic>
        <p:nvPicPr>
          <p:cNvPr id="11" name="Grafik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938842" y="363763"/>
            <a:ext cx="916746" cy="457878"/>
          </a:xfrm>
          <a:prstGeom prst="rect">
            <a:avLst/>
          </a:prstGeom>
        </p:spPr>
      </p:pic>
      <p:graphicFrame>
        <p:nvGraphicFramePr>
          <p:cNvPr id="3" name="Object 2" hidden="1"/>
          <p:cNvGraphicFramePr>
            <a:graphicFrameLocks noChangeAspect="1"/>
          </p:cNvGraphicFramePr>
          <p:nvPr>
            <p:custDataLst>
              <p:tags r:id="rId3"/>
            </p:custDataLst>
            <p:extLst>
              <p:ext uri="{D42A27DB-BD31-4B8C-83A1-F6EECF244321}">
                <p14:modId xmlns:p14="http://schemas.microsoft.com/office/powerpoint/2010/main" val="318338660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8956" name="think-cell Slide" r:id="rId9" imgW="270" imgH="270" progId="TCLayout.ActiveDocument.1">
                  <p:embed/>
                </p:oleObj>
              </mc:Choice>
              <mc:Fallback>
                <p:oleObj name="think-cell Slide" r:id="rId9" imgW="270" imgH="270" progId="TCLayout.ActiveDocument.1">
                  <p:embed/>
                  <p:pic>
                    <p:nvPicPr>
                      <p:cNvPr id="0" name=""/>
                      <p:cNvPicPr/>
                      <p:nvPr/>
                    </p:nvPicPr>
                    <p:blipFill>
                      <a:blip r:embed="rId10"/>
                      <a:stretch>
                        <a:fillRect/>
                      </a:stretch>
                    </p:blipFill>
                    <p:spPr>
                      <a:xfrm>
                        <a:off x="1588" y="1588"/>
                        <a:ext cx="1587" cy="1587"/>
                      </a:xfrm>
                      <a:prstGeom prst="rect">
                        <a:avLst/>
                      </a:prstGeom>
                    </p:spPr>
                  </p:pic>
                </p:oleObj>
              </mc:Fallback>
            </mc:AlternateContent>
          </a:graphicData>
        </a:graphic>
      </p:graphicFrame>
      <p:graphicFrame>
        <p:nvGraphicFramePr>
          <p:cNvPr id="10" name="Object 2" hidden="1"/>
          <p:cNvGraphicFramePr>
            <a:graphicFrameLocks noChangeAspect="1"/>
          </p:cNvGraphicFramePr>
          <p:nvPr>
            <p:custDataLst>
              <p:tags r:id="rId4"/>
            </p:custDataLst>
            <p:extLst>
              <p:ext uri="{D42A27DB-BD31-4B8C-83A1-F6EECF244321}">
                <p14:modId xmlns:p14="http://schemas.microsoft.com/office/powerpoint/2010/main" val="15272889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8957" name="think-cell Slide" r:id="rId11" imgW="270" imgH="270" progId="TCLayout.ActiveDocument.1">
                  <p:embed/>
                </p:oleObj>
              </mc:Choice>
              <mc:Fallback>
                <p:oleObj name="think-cell Slide" r:id="rId11" imgW="270" imgH="270" progId="TCLayout.ActiveDocument.1">
                  <p:embed/>
                  <p:pic>
                    <p:nvPicPr>
                      <p:cNvPr id="0" name=""/>
                      <p:cNvPicPr/>
                      <p:nvPr/>
                    </p:nvPicPr>
                    <p:blipFill>
                      <a:blip r:embed="rId10"/>
                      <a:stretch>
                        <a:fillRect/>
                      </a:stretch>
                    </p:blipFill>
                    <p:spPr>
                      <a:xfrm>
                        <a:off x="1588" y="1588"/>
                        <a:ext cx="1587" cy="1587"/>
                      </a:xfrm>
                      <a:prstGeom prst="rect">
                        <a:avLst/>
                      </a:prstGeom>
                    </p:spPr>
                  </p:pic>
                </p:oleObj>
              </mc:Fallback>
            </mc:AlternateContent>
          </a:graphicData>
        </a:graphic>
      </p:graphicFrame>
      <p:pic>
        <p:nvPicPr>
          <p:cNvPr id="18" name="Grafik 17"/>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588949" y="6499828"/>
            <a:ext cx="1302689" cy="252000"/>
          </a:xfrm>
          <a:prstGeom prst="rect">
            <a:avLst/>
          </a:prstGeom>
        </p:spPr>
      </p:pic>
      <p:sp>
        <p:nvSpPr>
          <p:cNvPr id="8" name="Freeform 7"/>
          <p:cNvSpPr>
            <a:spLocks noChangeAspect="1"/>
          </p:cNvSpPr>
          <p:nvPr userDrawn="1">
            <p:custDataLst>
              <p:tags r:id="rId5"/>
            </p:custDataLst>
          </p:nvPr>
        </p:nvSpPr>
        <p:spPr bwMode="auto">
          <a:xfrm>
            <a:off x="107350" y="106429"/>
            <a:ext cx="8928699" cy="1631249"/>
          </a:xfrm>
          <a:custGeom>
            <a:avLst/>
            <a:gdLst>
              <a:gd name="connsiteX0" fmla="*/ 0 w 8801346"/>
              <a:gd name="connsiteY0" fmla="*/ 0 h 1633802"/>
              <a:gd name="connsiteX1" fmla="*/ 8801346 w 8801346"/>
              <a:gd name="connsiteY1" fmla="*/ 0 h 1633802"/>
              <a:gd name="connsiteX2" fmla="*/ 8801346 w 8801346"/>
              <a:gd name="connsiteY2" fmla="*/ 1282979 h 1633802"/>
              <a:gd name="connsiteX3" fmla="*/ 6110026 w 8801346"/>
              <a:gd name="connsiteY3" fmla="*/ 1282979 h 1633802"/>
              <a:gd name="connsiteX4" fmla="*/ 5963202 w 8801346"/>
              <a:gd name="connsiteY4" fmla="*/ 1282979 h 1633802"/>
              <a:gd name="connsiteX5" fmla="*/ 1444214 w 8801346"/>
              <a:gd name="connsiteY5" fmla="*/ 1282979 h 1633802"/>
              <a:gd name="connsiteX6" fmla="*/ 1519184 w 8801346"/>
              <a:gd name="connsiteY6" fmla="*/ 1633802 h 1633802"/>
              <a:gd name="connsiteX7" fmla="*/ 724255 w 8801346"/>
              <a:gd name="connsiteY7" fmla="*/ 1282979 h 1633802"/>
              <a:gd name="connsiteX8" fmla="*/ 0 w 8801346"/>
              <a:gd name="connsiteY8" fmla="*/ 1282979 h 1633802"/>
              <a:gd name="connsiteX9" fmla="*/ 0 w 8801346"/>
              <a:gd name="connsiteY9" fmla="*/ 0 h 1633802"/>
              <a:gd name="connsiteX0" fmla="*/ 0 w 8801346"/>
              <a:gd name="connsiteY0" fmla="*/ 0 h 1640956"/>
              <a:gd name="connsiteX1" fmla="*/ 8801346 w 8801346"/>
              <a:gd name="connsiteY1" fmla="*/ 0 h 1640956"/>
              <a:gd name="connsiteX2" fmla="*/ 8801346 w 8801346"/>
              <a:gd name="connsiteY2" fmla="*/ 1282979 h 1640956"/>
              <a:gd name="connsiteX3" fmla="*/ 6110026 w 8801346"/>
              <a:gd name="connsiteY3" fmla="*/ 1282979 h 1640956"/>
              <a:gd name="connsiteX4" fmla="*/ 5963202 w 8801346"/>
              <a:gd name="connsiteY4" fmla="*/ 1282979 h 1640956"/>
              <a:gd name="connsiteX5" fmla="*/ 1444214 w 8801346"/>
              <a:gd name="connsiteY5" fmla="*/ 1282979 h 1640956"/>
              <a:gd name="connsiteX6" fmla="*/ 1535879 w 8801346"/>
              <a:gd name="connsiteY6" fmla="*/ 1640956 h 1640956"/>
              <a:gd name="connsiteX7" fmla="*/ 724255 w 8801346"/>
              <a:gd name="connsiteY7" fmla="*/ 1282979 h 1640956"/>
              <a:gd name="connsiteX8" fmla="*/ 0 w 8801346"/>
              <a:gd name="connsiteY8" fmla="*/ 1282979 h 1640956"/>
              <a:gd name="connsiteX9" fmla="*/ 0 w 8801346"/>
              <a:gd name="connsiteY9" fmla="*/ 0 h 1640956"/>
              <a:gd name="connsiteX0" fmla="*/ 0 w 8801346"/>
              <a:gd name="connsiteY0" fmla="*/ 0 h 1633801"/>
              <a:gd name="connsiteX1" fmla="*/ 8801346 w 8801346"/>
              <a:gd name="connsiteY1" fmla="*/ 0 h 1633801"/>
              <a:gd name="connsiteX2" fmla="*/ 8801346 w 8801346"/>
              <a:gd name="connsiteY2" fmla="*/ 1282979 h 1633801"/>
              <a:gd name="connsiteX3" fmla="*/ 6110026 w 8801346"/>
              <a:gd name="connsiteY3" fmla="*/ 1282979 h 1633801"/>
              <a:gd name="connsiteX4" fmla="*/ 5963202 w 8801346"/>
              <a:gd name="connsiteY4" fmla="*/ 1282979 h 1633801"/>
              <a:gd name="connsiteX5" fmla="*/ 1444214 w 8801346"/>
              <a:gd name="connsiteY5" fmla="*/ 1282979 h 1633801"/>
              <a:gd name="connsiteX6" fmla="*/ 1512406 w 8801346"/>
              <a:gd name="connsiteY6" fmla="*/ 1633801 h 1633801"/>
              <a:gd name="connsiteX7" fmla="*/ 724255 w 8801346"/>
              <a:gd name="connsiteY7" fmla="*/ 1282979 h 1633801"/>
              <a:gd name="connsiteX8" fmla="*/ 0 w 8801346"/>
              <a:gd name="connsiteY8" fmla="*/ 1282979 h 1633801"/>
              <a:gd name="connsiteX9" fmla="*/ 0 w 8801346"/>
              <a:gd name="connsiteY9" fmla="*/ 0 h 1633801"/>
              <a:gd name="connsiteX0" fmla="*/ 0 w 8801346"/>
              <a:gd name="connsiteY0" fmla="*/ 0 h 1633801"/>
              <a:gd name="connsiteX1" fmla="*/ 8801346 w 8801346"/>
              <a:gd name="connsiteY1" fmla="*/ 0 h 1633801"/>
              <a:gd name="connsiteX2" fmla="*/ 8801346 w 8801346"/>
              <a:gd name="connsiteY2" fmla="*/ 1282979 h 1633801"/>
              <a:gd name="connsiteX3" fmla="*/ 6110026 w 8801346"/>
              <a:gd name="connsiteY3" fmla="*/ 1282979 h 1633801"/>
              <a:gd name="connsiteX4" fmla="*/ 5963202 w 8801346"/>
              <a:gd name="connsiteY4" fmla="*/ 1282979 h 1633801"/>
              <a:gd name="connsiteX5" fmla="*/ 1423087 w 8801346"/>
              <a:gd name="connsiteY5" fmla="*/ 1282979 h 1633801"/>
              <a:gd name="connsiteX6" fmla="*/ 1512406 w 8801346"/>
              <a:gd name="connsiteY6" fmla="*/ 1633801 h 1633801"/>
              <a:gd name="connsiteX7" fmla="*/ 724255 w 8801346"/>
              <a:gd name="connsiteY7" fmla="*/ 1282979 h 1633801"/>
              <a:gd name="connsiteX8" fmla="*/ 0 w 8801346"/>
              <a:gd name="connsiteY8" fmla="*/ 1282979 h 1633801"/>
              <a:gd name="connsiteX9" fmla="*/ 0 w 8801346"/>
              <a:gd name="connsiteY9" fmla="*/ 0 h 1633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01346" h="1633801">
                <a:moveTo>
                  <a:pt x="0" y="0"/>
                </a:moveTo>
                <a:lnTo>
                  <a:pt x="8801346" y="0"/>
                </a:lnTo>
                <a:lnTo>
                  <a:pt x="8801346" y="1282979"/>
                </a:lnTo>
                <a:lnTo>
                  <a:pt x="6110026" y="1282979"/>
                </a:lnTo>
                <a:lnTo>
                  <a:pt x="5963202" y="1282979"/>
                </a:lnTo>
                <a:lnTo>
                  <a:pt x="1423087" y="1282979"/>
                </a:lnTo>
                <a:lnTo>
                  <a:pt x="1512406" y="1633801"/>
                </a:lnTo>
                <a:lnTo>
                  <a:pt x="724255" y="1282979"/>
                </a:lnTo>
                <a:lnTo>
                  <a:pt x="0" y="1282979"/>
                </a:lnTo>
                <a:lnTo>
                  <a:pt x="0" y="0"/>
                </a:ln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de-DE"/>
          </a:p>
        </p:txBody>
      </p:sp>
      <p:pic>
        <p:nvPicPr>
          <p:cNvPr id="9" name="Grafik 8"/>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938842" y="363763"/>
            <a:ext cx="916746" cy="457878"/>
          </a:xfrm>
          <a:prstGeom prst="rect">
            <a:avLst/>
          </a:prstGeom>
        </p:spPr>
      </p:pic>
      <p:graphicFrame>
        <p:nvGraphicFramePr>
          <p:cNvPr id="12" name="Object 2" hidden="1"/>
          <p:cNvGraphicFramePr>
            <a:graphicFrameLocks noChangeAspect="1"/>
          </p:cNvGraphicFramePr>
          <p:nvPr userDrawn="1">
            <p:custDataLst>
              <p:tags r:id="rId6"/>
            </p:custDataLst>
            <p:extLst>
              <p:ext uri="{D42A27DB-BD31-4B8C-83A1-F6EECF244321}">
                <p14:modId xmlns:p14="http://schemas.microsoft.com/office/powerpoint/2010/main" val="15272889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8958" name="think-cell Slide" r:id="rId13" imgW="270" imgH="270" progId="TCLayout.ActiveDocument.1">
                  <p:embed/>
                </p:oleObj>
              </mc:Choice>
              <mc:Fallback>
                <p:oleObj name="think-cell Slide" r:id="rId13" imgW="270" imgH="270" progId="TCLayout.ActiveDocument.1">
                  <p:embed/>
                  <p:pic>
                    <p:nvPicPr>
                      <p:cNvPr id="0" name=""/>
                      <p:cNvPicPr/>
                      <p:nvPr/>
                    </p:nvPicPr>
                    <p:blipFill>
                      <a:blip r:embed="rId10"/>
                      <a:stretch>
                        <a:fillRect/>
                      </a:stretch>
                    </p:blipFill>
                    <p:spPr>
                      <a:xfrm>
                        <a:off x="1588" y="1588"/>
                        <a:ext cx="1587" cy="1587"/>
                      </a:xfrm>
                      <a:prstGeom prst="rect">
                        <a:avLst/>
                      </a:prstGeom>
                    </p:spPr>
                  </p:pic>
                </p:oleObj>
              </mc:Fallback>
            </mc:AlternateContent>
          </a:graphicData>
        </a:graphic>
      </p:graphicFrame>
      <p:sp>
        <p:nvSpPr>
          <p:cNvPr id="4" name="Textplatzhalter 3"/>
          <p:cNvSpPr>
            <a:spLocks noGrp="1"/>
          </p:cNvSpPr>
          <p:nvPr>
            <p:ph type="body" sz="quarter" idx="10"/>
          </p:nvPr>
        </p:nvSpPr>
        <p:spPr>
          <a:xfrm>
            <a:off x="342000" y="268369"/>
            <a:ext cx="7146324" cy="43088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noAutofit/>
          </a:bodyPr>
          <a:lstStyle>
            <a:lvl1pPr marL="0" indent="0">
              <a:buNone/>
              <a:defRPr lang="de-DE" sz="2800" b="1" kern="1200">
                <a:solidFill>
                  <a:schemeClr val="bg1"/>
                </a:solidFill>
                <a:latin typeface="+mj-lt"/>
                <a:ea typeface="+mj-ea"/>
                <a:cs typeface="+mj-cs"/>
              </a:defRPr>
            </a:lvl1pPr>
          </a:lstStyle>
          <a:p>
            <a:pPr marL="0" lvl="0" defTabSz="914400" latinLnBrk="0">
              <a:lnSpc>
                <a:spcPct val="100000"/>
              </a:lnSpc>
              <a:spcBef>
                <a:spcPts val="0"/>
              </a:spcBef>
              <a:spcAft>
                <a:spcPct val="0"/>
              </a:spcAft>
            </a:pPr>
            <a:r>
              <a:rPr lang="en-US" smtClean="0"/>
              <a:t>Click to edit Master text styles</a:t>
            </a:r>
          </a:p>
        </p:txBody>
      </p:sp>
    </p:spTree>
    <p:extLst>
      <p:ext uri="{BB962C8B-B14F-4D97-AF65-F5344CB8AC3E}">
        <p14:creationId xmlns:p14="http://schemas.microsoft.com/office/powerpoint/2010/main" val="2609033417"/>
      </p:ext>
    </p:extLst>
  </p:cSld>
  <p:clrMapOvr>
    <a:masterClrMapping/>
  </p:clrMapOvr>
  <p:transition spd="slow"/>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Chapter slide">
    <p:spTree>
      <p:nvGrpSpPr>
        <p:cNvPr id="1" name=""/>
        <p:cNvGrpSpPr/>
        <p:nvPr/>
      </p:nvGrpSpPr>
      <p:grpSpPr>
        <a:xfrm>
          <a:off x="0" y="0"/>
          <a:ext cx="0" cy="0"/>
          <a:chOff x="0" y="0"/>
          <a:chExt cx="0" cy="0"/>
        </a:xfrm>
      </p:grpSpPr>
      <p:sp>
        <p:nvSpPr>
          <p:cNvPr id="12" name="Freeform 7"/>
          <p:cNvSpPr>
            <a:spLocks noChangeAspect="1"/>
          </p:cNvSpPr>
          <p:nvPr>
            <p:custDataLst>
              <p:tags r:id="rId2"/>
            </p:custDataLst>
          </p:nvPr>
        </p:nvSpPr>
        <p:spPr bwMode="auto">
          <a:xfrm>
            <a:off x="107350" y="106429"/>
            <a:ext cx="8928699" cy="1631249"/>
          </a:xfrm>
          <a:custGeom>
            <a:avLst/>
            <a:gdLst>
              <a:gd name="connsiteX0" fmla="*/ 0 w 8801346"/>
              <a:gd name="connsiteY0" fmla="*/ 0 h 1633802"/>
              <a:gd name="connsiteX1" fmla="*/ 8801346 w 8801346"/>
              <a:gd name="connsiteY1" fmla="*/ 0 h 1633802"/>
              <a:gd name="connsiteX2" fmla="*/ 8801346 w 8801346"/>
              <a:gd name="connsiteY2" fmla="*/ 1282979 h 1633802"/>
              <a:gd name="connsiteX3" fmla="*/ 6110026 w 8801346"/>
              <a:gd name="connsiteY3" fmla="*/ 1282979 h 1633802"/>
              <a:gd name="connsiteX4" fmla="*/ 5963202 w 8801346"/>
              <a:gd name="connsiteY4" fmla="*/ 1282979 h 1633802"/>
              <a:gd name="connsiteX5" fmla="*/ 1444214 w 8801346"/>
              <a:gd name="connsiteY5" fmla="*/ 1282979 h 1633802"/>
              <a:gd name="connsiteX6" fmla="*/ 1519184 w 8801346"/>
              <a:gd name="connsiteY6" fmla="*/ 1633802 h 1633802"/>
              <a:gd name="connsiteX7" fmla="*/ 724255 w 8801346"/>
              <a:gd name="connsiteY7" fmla="*/ 1282979 h 1633802"/>
              <a:gd name="connsiteX8" fmla="*/ 0 w 8801346"/>
              <a:gd name="connsiteY8" fmla="*/ 1282979 h 1633802"/>
              <a:gd name="connsiteX9" fmla="*/ 0 w 8801346"/>
              <a:gd name="connsiteY9" fmla="*/ 0 h 1633802"/>
              <a:gd name="connsiteX0" fmla="*/ 0 w 8801346"/>
              <a:gd name="connsiteY0" fmla="*/ 0 h 1640956"/>
              <a:gd name="connsiteX1" fmla="*/ 8801346 w 8801346"/>
              <a:gd name="connsiteY1" fmla="*/ 0 h 1640956"/>
              <a:gd name="connsiteX2" fmla="*/ 8801346 w 8801346"/>
              <a:gd name="connsiteY2" fmla="*/ 1282979 h 1640956"/>
              <a:gd name="connsiteX3" fmla="*/ 6110026 w 8801346"/>
              <a:gd name="connsiteY3" fmla="*/ 1282979 h 1640956"/>
              <a:gd name="connsiteX4" fmla="*/ 5963202 w 8801346"/>
              <a:gd name="connsiteY4" fmla="*/ 1282979 h 1640956"/>
              <a:gd name="connsiteX5" fmla="*/ 1444214 w 8801346"/>
              <a:gd name="connsiteY5" fmla="*/ 1282979 h 1640956"/>
              <a:gd name="connsiteX6" fmla="*/ 1535879 w 8801346"/>
              <a:gd name="connsiteY6" fmla="*/ 1640956 h 1640956"/>
              <a:gd name="connsiteX7" fmla="*/ 724255 w 8801346"/>
              <a:gd name="connsiteY7" fmla="*/ 1282979 h 1640956"/>
              <a:gd name="connsiteX8" fmla="*/ 0 w 8801346"/>
              <a:gd name="connsiteY8" fmla="*/ 1282979 h 1640956"/>
              <a:gd name="connsiteX9" fmla="*/ 0 w 8801346"/>
              <a:gd name="connsiteY9" fmla="*/ 0 h 1640956"/>
              <a:gd name="connsiteX0" fmla="*/ 0 w 8801346"/>
              <a:gd name="connsiteY0" fmla="*/ 0 h 1633801"/>
              <a:gd name="connsiteX1" fmla="*/ 8801346 w 8801346"/>
              <a:gd name="connsiteY1" fmla="*/ 0 h 1633801"/>
              <a:gd name="connsiteX2" fmla="*/ 8801346 w 8801346"/>
              <a:gd name="connsiteY2" fmla="*/ 1282979 h 1633801"/>
              <a:gd name="connsiteX3" fmla="*/ 6110026 w 8801346"/>
              <a:gd name="connsiteY3" fmla="*/ 1282979 h 1633801"/>
              <a:gd name="connsiteX4" fmla="*/ 5963202 w 8801346"/>
              <a:gd name="connsiteY4" fmla="*/ 1282979 h 1633801"/>
              <a:gd name="connsiteX5" fmla="*/ 1444214 w 8801346"/>
              <a:gd name="connsiteY5" fmla="*/ 1282979 h 1633801"/>
              <a:gd name="connsiteX6" fmla="*/ 1512406 w 8801346"/>
              <a:gd name="connsiteY6" fmla="*/ 1633801 h 1633801"/>
              <a:gd name="connsiteX7" fmla="*/ 724255 w 8801346"/>
              <a:gd name="connsiteY7" fmla="*/ 1282979 h 1633801"/>
              <a:gd name="connsiteX8" fmla="*/ 0 w 8801346"/>
              <a:gd name="connsiteY8" fmla="*/ 1282979 h 1633801"/>
              <a:gd name="connsiteX9" fmla="*/ 0 w 8801346"/>
              <a:gd name="connsiteY9" fmla="*/ 0 h 1633801"/>
              <a:gd name="connsiteX0" fmla="*/ 0 w 8801346"/>
              <a:gd name="connsiteY0" fmla="*/ 0 h 1633801"/>
              <a:gd name="connsiteX1" fmla="*/ 8801346 w 8801346"/>
              <a:gd name="connsiteY1" fmla="*/ 0 h 1633801"/>
              <a:gd name="connsiteX2" fmla="*/ 8801346 w 8801346"/>
              <a:gd name="connsiteY2" fmla="*/ 1282979 h 1633801"/>
              <a:gd name="connsiteX3" fmla="*/ 6110026 w 8801346"/>
              <a:gd name="connsiteY3" fmla="*/ 1282979 h 1633801"/>
              <a:gd name="connsiteX4" fmla="*/ 5963202 w 8801346"/>
              <a:gd name="connsiteY4" fmla="*/ 1282979 h 1633801"/>
              <a:gd name="connsiteX5" fmla="*/ 1423087 w 8801346"/>
              <a:gd name="connsiteY5" fmla="*/ 1282979 h 1633801"/>
              <a:gd name="connsiteX6" fmla="*/ 1512406 w 8801346"/>
              <a:gd name="connsiteY6" fmla="*/ 1633801 h 1633801"/>
              <a:gd name="connsiteX7" fmla="*/ 724255 w 8801346"/>
              <a:gd name="connsiteY7" fmla="*/ 1282979 h 1633801"/>
              <a:gd name="connsiteX8" fmla="*/ 0 w 8801346"/>
              <a:gd name="connsiteY8" fmla="*/ 1282979 h 1633801"/>
              <a:gd name="connsiteX9" fmla="*/ 0 w 8801346"/>
              <a:gd name="connsiteY9" fmla="*/ 0 h 1633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01346" h="1633801">
                <a:moveTo>
                  <a:pt x="0" y="0"/>
                </a:moveTo>
                <a:lnTo>
                  <a:pt x="8801346" y="0"/>
                </a:lnTo>
                <a:lnTo>
                  <a:pt x="8801346" y="1282979"/>
                </a:lnTo>
                <a:lnTo>
                  <a:pt x="6110026" y="1282979"/>
                </a:lnTo>
                <a:lnTo>
                  <a:pt x="5963202" y="1282979"/>
                </a:lnTo>
                <a:lnTo>
                  <a:pt x="1423087" y="1282979"/>
                </a:lnTo>
                <a:lnTo>
                  <a:pt x="1512406" y="1633801"/>
                </a:lnTo>
                <a:lnTo>
                  <a:pt x="724255" y="1282979"/>
                </a:lnTo>
                <a:lnTo>
                  <a:pt x="0" y="1282979"/>
                </a:lnTo>
                <a:lnTo>
                  <a:pt x="0" y="0"/>
                </a:ln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de-DE"/>
          </a:p>
        </p:txBody>
      </p:sp>
      <p:pic>
        <p:nvPicPr>
          <p:cNvPr id="13" name="Grafik 1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938842" y="363763"/>
            <a:ext cx="916746" cy="457878"/>
          </a:xfrm>
          <a:prstGeom prst="rect">
            <a:avLst/>
          </a:prstGeom>
        </p:spPr>
      </p:pic>
      <p:graphicFrame>
        <p:nvGraphicFramePr>
          <p:cNvPr id="4" name="Object 3" hidden="1"/>
          <p:cNvGraphicFramePr>
            <a:graphicFrameLocks noChangeAspect="1"/>
          </p:cNvGraphicFramePr>
          <p:nvPr>
            <p:custDataLst>
              <p:tags r:id="rId3"/>
            </p:custDataLst>
            <p:extLst>
              <p:ext uri="{D42A27DB-BD31-4B8C-83A1-F6EECF244321}">
                <p14:modId xmlns:p14="http://schemas.microsoft.com/office/powerpoint/2010/main" val="324380846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9980" name="think-cell Slide" r:id="rId14" imgW="270" imgH="270" progId="TCLayout.ActiveDocument.1">
                  <p:embed/>
                </p:oleObj>
              </mc:Choice>
              <mc:Fallback>
                <p:oleObj name="think-cell Slide" r:id="rId14" imgW="270" imgH="270" progId="TCLayout.ActiveDocument.1">
                  <p:embed/>
                  <p:pic>
                    <p:nvPicPr>
                      <p:cNvPr id="0" name=""/>
                      <p:cNvPicPr/>
                      <p:nvPr/>
                    </p:nvPicPr>
                    <p:blipFill>
                      <a:blip r:embed="rId15"/>
                      <a:stretch>
                        <a:fillRect/>
                      </a:stretch>
                    </p:blipFill>
                    <p:spPr>
                      <a:xfrm>
                        <a:off x="1588" y="1588"/>
                        <a:ext cx="1587" cy="1587"/>
                      </a:xfrm>
                      <a:prstGeom prst="rect">
                        <a:avLst/>
                      </a:prstGeom>
                    </p:spPr>
                  </p:pic>
                </p:oleObj>
              </mc:Fallback>
            </mc:AlternateContent>
          </a:graphicData>
        </a:graphic>
      </p:graphicFrame>
      <p:sp>
        <p:nvSpPr>
          <p:cNvPr id="7174" name="VCT_Marker_ID_6161" hidden="1"/>
          <p:cNvSpPr>
            <a:spLocks noChangeArrowheads="1"/>
          </p:cNvSpPr>
          <p:nvPr>
            <p:custDataLst>
              <p:tags r:id="rId4"/>
            </p:custDataLst>
          </p:nvPr>
        </p:nvSpPr>
        <p:spPr bwMode="gray">
          <a:xfrm>
            <a:off x="1270000" y="127000"/>
            <a:ext cx="127000" cy="127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de-DE" dirty="0"/>
          </a:p>
        </p:txBody>
      </p:sp>
      <p:sp>
        <p:nvSpPr>
          <p:cNvPr id="7216" name="VCT_Backup_ID_7216" hidden="1"/>
          <p:cNvSpPr txBox="1">
            <a:spLocks noChangeArrowheads="1"/>
          </p:cNvSpPr>
          <p:nvPr>
            <p:custDataLst>
              <p:tags r:id="rId5"/>
            </p:custDataLst>
          </p:nvPr>
        </p:nvSpPr>
        <p:spPr bwMode="gray">
          <a:xfrm>
            <a:off x="471488" y="3830638"/>
            <a:ext cx="8416925" cy="1038225"/>
          </a:xfrm>
          <a:prstGeom prst="rect">
            <a:avLst/>
          </a:prstGeom>
          <a:noFill/>
          <a:ln>
            <a:noFill/>
          </a:ln>
          <a:effectLst/>
          <a:extLst>
            <a:ext uri="{909E8E84-426E-40DD-AFC4-6F175D3DCCD1}">
              <a14:hiddenFill xmlns:a14="http://schemas.microsoft.com/office/drawing/2010/main">
                <a:solidFill>
                  <a:srgbClr val="00A6D6"/>
                </a:solidFill>
              </a14:hiddenFill>
            </a:ext>
            <a:ext uri="{91240B29-F687-4F45-9708-019B960494DF}">
              <a14:hiddenLine xmlns:a14="http://schemas.microsoft.com/office/drawing/2010/main" w="9525">
                <a:solidFill>
                  <a:srgbClr val="3E3E3E"/>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a:defRPr>
                <a:solidFill>
                  <a:schemeClr val="tx1"/>
                </a:solidFill>
                <a:latin typeface="Arial" charset="0"/>
              </a:defRPr>
            </a:lvl1pPr>
            <a:lvl2pPr algn="l">
              <a:defRPr>
                <a:solidFill>
                  <a:schemeClr val="tx1"/>
                </a:solidFill>
                <a:latin typeface="Arial" charset="0"/>
              </a:defRPr>
            </a:lvl2pPr>
            <a:lvl3pPr algn="l">
              <a:defRPr>
                <a:solidFill>
                  <a:schemeClr val="tx1"/>
                </a:solidFill>
                <a:latin typeface="Arial" charset="0"/>
              </a:defRPr>
            </a:lvl3pPr>
            <a:lvl4pPr algn="l">
              <a:defRPr>
                <a:solidFill>
                  <a:schemeClr val="tx1"/>
                </a:solidFill>
                <a:latin typeface="Arial" charset="0"/>
              </a:defRPr>
            </a:lvl4pPr>
            <a:lvl5pPr algn="l">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r>
              <a:rPr lang="en-US" sz="3000" dirty="0">
                <a:solidFill>
                  <a:schemeClr val="accent2"/>
                </a:solidFill>
              </a:rPr>
              <a:t>Click to edit Master title style</a:t>
            </a:r>
            <a:endParaRPr lang="de-DE" sz="3000" dirty="0">
              <a:solidFill>
                <a:schemeClr val="accent2"/>
              </a:solidFill>
            </a:endParaRPr>
          </a:p>
        </p:txBody>
      </p:sp>
      <p:sp>
        <p:nvSpPr>
          <p:cNvPr id="7217" name="VCT_Backup_ID_7217" hidden="1"/>
          <p:cNvSpPr txBox="1">
            <a:spLocks noChangeArrowheads="1"/>
          </p:cNvSpPr>
          <p:nvPr>
            <p:custDataLst>
              <p:tags r:id="rId6"/>
            </p:custDataLst>
          </p:nvPr>
        </p:nvSpPr>
        <p:spPr bwMode="gray">
          <a:xfrm>
            <a:off x="468313" y="4940300"/>
            <a:ext cx="8420100" cy="936625"/>
          </a:xfrm>
          <a:prstGeom prst="rect">
            <a:avLst/>
          </a:prstGeom>
          <a:noFill/>
          <a:ln>
            <a:noFill/>
          </a:ln>
          <a:effectLst/>
          <a:extLst>
            <a:ext uri="{909E8E84-426E-40DD-AFC4-6F175D3DCCD1}">
              <a14:hiddenFill xmlns:a14="http://schemas.microsoft.com/office/drawing/2010/main">
                <a:solidFill>
                  <a:srgbClr val="7889FB"/>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a:defRPr>
                <a:solidFill>
                  <a:schemeClr val="tx1"/>
                </a:solidFill>
                <a:latin typeface="Arial" charset="0"/>
              </a:defRPr>
            </a:lvl1pPr>
            <a:lvl2pPr marL="344488" algn="l">
              <a:defRPr>
                <a:solidFill>
                  <a:schemeClr val="tx1"/>
                </a:solidFill>
                <a:latin typeface="Arial" charset="0"/>
              </a:defRPr>
            </a:lvl2pPr>
            <a:lvl3pPr marL="631825" algn="l">
              <a:defRPr>
                <a:solidFill>
                  <a:schemeClr val="tx1"/>
                </a:solidFill>
                <a:latin typeface="Arial" charset="0"/>
              </a:defRPr>
            </a:lvl3pPr>
            <a:lvl4pPr algn="l">
              <a:defRPr>
                <a:solidFill>
                  <a:schemeClr val="tx1"/>
                </a:solidFill>
                <a:latin typeface="Arial" charset="0"/>
              </a:defRPr>
            </a:lvl4pPr>
            <a:lvl5pPr algn="l">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r>
              <a:rPr lang="en-US" sz="1800" b="1" dirty="0"/>
              <a:t>Enter Subtitle and Date Here</a:t>
            </a:r>
            <a:endParaRPr lang="de-DE" sz="1800" b="1" dirty="0"/>
          </a:p>
        </p:txBody>
      </p:sp>
      <p:graphicFrame>
        <p:nvGraphicFramePr>
          <p:cNvPr id="15" name="Object 3" hidden="1"/>
          <p:cNvGraphicFramePr>
            <a:graphicFrameLocks noChangeAspect="1"/>
          </p:cNvGraphicFramePr>
          <p:nvPr>
            <p:custDataLst>
              <p:tags r:id="rId7"/>
            </p:custDataLst>
            <p:extLst>
              <p:ext uri="{D42A27DB-BD31-4B8C-83A1-F6EECF244321}">
                <p14:modId xmlns:p14="http://schemas.microsoft.com/office/powerpoint/2010/main" val="143499256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9981" name="think-cell Slide" r:id="rId16" imgW="270" imgH="270" progId="TCLayout.ActiveDocument.1">
                  <p:embed/>
                </p:oleObj>
              </mc:Choice>
              <mc:Fallback>
                <p:oleObj name="think-cell Slide" r:id="rId16" imgW="270" imgH="270" progId="TCLayout.ActiveDocument.1">
                  <p:embed/>
                  <p:pic>
                    <p:nvPicPr>
                      <p:cNvPr id="0" name=""/>
                      <p:cNvPicPr/>
                      <p:nvPr/>
                    </p:nvPicPr>
                    <p:blipFill>
                      <a:blip r:embed="rId15"/>
                      <a:stretch>
                        <a:fillRect/>
                      </a:stretch>
                    </p:blipFill>
                    <p:spPr>
                      <a:xfrm>
                        <a:off x="1588" y="1588"/>
                        <a:ext cx="1587" cy="1587"/>
                      </a:xfrm>
                      <a:prstGeom prst="rect">
                        <a:avLst/>
                      </a:prstGeom>
                    </p:spPr>
                  </p:pic>
                </p:oleObj>
              </mc:Fallback>
            </mc:AlternateContent>
          </a:graphicData>
        </a:graphic>
      </p:graphicFrame>
      <p:sp>
        <p:nvSpPr>
          <p:cNvPr id="7172" name="Rectangle 4"/>
          <p:cNvSpPr>
            <a:spLocks noGrp="1" noChangeArrowheads="1"/>
          </p:cNvSpPr>
          <p:nvPr>
            <p:ph type="ctrTitle" sz="quarter"/>
            <p:custDataLst>
              <p:tags r:id="rId8"/>
            </p:custDataLst>
          </p:nvPr>
        </p:nvSpPr>
        <p:spPr bwMode="white">
          <a:xfrm>
            <a:off x="341999" y="2140474"/>
            <a:ext cx="8551175" cy="430887"/>
          </a:xfrm>
        </p:spPr>
        <p:txBody>
          <a:bodyPr wrap="none" tIns="0" rIns="0" bIns="0" anchor="t" anchorCtr="0">
            <a:noAutofit/>
          </a:bodyPr>
          <a:lstStyle>
            <a:lvl1pPr>
              <a:defRPr sz="2800" b="1">
                <a:solidFill>
                  <a:schemeClr val="accent2"/>
                </a:solidFill>
              </a:defRPr>
            </a:lvl1pPr>
          </a:lstStyle>
          <a:p>
            <a:pPr lvl="0"/>
            <a:r>
              <a:rPr lang="en-US" noProof="0" smtClean="0"/>
              <a:t>Click to edit Master title style</a:t>
            </a:r>
            <a:endParaRPr lang="de-DE" noProof="0" dirty="0" smtClean="0"/>
          </a:p>
        </p:txBody>
      </p:sp>
      <p:sp>
        <p:nvSpPr>
          <p:cNvPr id="7175" name="Rectangle 7"/>
          <p:cNvSpPr>
            <a:spLocks noGrp="1" noChangeArrowheads="1"/>
          </p:cNvSpPr>
          <p:nvPr>
            <p:ph type="subTitle" idx="1"/>
            <p:custDataLst>
              <p:tags r:id="rId9"/>
            </p:custDataLst>
          </p:nvPr>
        </p:nvSpPr>
        <p:spPr bwMode="white">
          <a:xfrm>
            <a:off x="341999" y="2637274"/>
            <a:ext cx="8551175" cy="304699"/>
          </a:xfrm>
          <a:prstGeom prst="rect">
            <a:avLst/>
          </a:prstGeom>
          <a:extLst>
            <a:ext uri="{909E8E84-426E-40DD-AFC4-6F175D3DCCD1}">
              <a14:hiddenFill xmlns:a14="http://schemas.microsoft.com/office/drawing/2010/main">
                <a:solidFill>
                  <a:srgbClr val="7889FB"/>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Ins="0">
            <a:noAutofit/>
          </a:bodyPr>
          <a:lstStyle>
            <a:lvl1pPr marL="0" indent="0">
              <a:buFont typeface="Wingdings 3" pitchFamily="18" charset="2"/>
              <a:buNone/>
              <a:defRPr sz="1800" b="0">
                <a:solidFill>
                  <a:schemeClr val="tx1"/>
                </a:solidFill>
              </a:defRPr>
            </a:lvl1pPr>
          </a:lstStyle>
          <a:p>
            <a:pPr lvl="0"/>
            <a:r>
              <a:rPr lang="en-US" noProof="0" smtClean="0"/>
              <a:t>Click to edit Master subtitle style</a:t>
            </a:r>
            <a:endParaRPr lang="en-US" noProof="0" dirty="0" smtClean="0"/>
          </a:p>
        </p:txBody>
      </p:sp>
      <p:pic>
        <p:nvPicPr>
          <p:cNvPr id="20" name="Grafik 19"/>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7588949" y="6499828"/>
            <a:ext cx="1302689" cy="252000"/>
          </a:xfrm>
          <a:prstGeom prst="rect">
            <a:avLst/>
          </a:prstGeom>
        </p:spPr>
      </p:pic>
      <p:sp>
        <p:nvSpPr>
          <p:cNvPr id="14" name="Freeform 7"/>
          <p:cNvSpPr>
            <a:spLocks noChangeAspect="1"/>
          </p:cNvSpPr>
          <p:nvPr userDrawn="1">
            <p:custDataLst>
              <p:tags r:id="rId10"/>
            </p:custDataLst>
          </p:nvPr>
        </p:nvSpPr>
        <p:spPr bwMode="auto">
          <a:xfrm>
            <a:off x="107350" y="106429"/>
            <a:ext cx="8928699" cy="1631249"/>
          </a:xfrm>
          <a:custGeom>
            <a:avLst/>
            <a:gdLst>
              <a:gd name="connsiteX0" fmla="*/ 0 w 8801346"/>
              <a:gd name="connsiteY0" fmla="*/ 0 h 1633802"/>
              <a:gd name="connsiteX1" fmla="*/ 8801346 w 8801346"/>
              <a:gd name="connsiteY1" fmla="*/ 0 h 1633802"/>
              <a:gd name="connsiteX2" fmla="*/ 8801346 w 8801346"/>
              <a:gd name="connsiteY2" fmla="*/ 1282979 h 1633802"/>
              <a:gd name="connsiteX3" fmla="*/ 6110026 w 8801346"/>
              <a:gd name="connsiteY3" fmla="*/ 1282979 h 1633802"/>
              <a:gd name="connsiteX4" fmla="*/ 5963202 w 8801346"/>
              <a:gd name="connsiteY4" fmla="*/ 1282979 h 1633802"/>
              <a:gd name="connsiteX5" fmla="*/ 1444214 w 8801346"/>
              <a:gd name="connsiteY5" fmla="*/ 1282979 h 1633802"/>
              <a:gd name="connsiteX6" fmla="*/ 1519184 w 8801346"/>
              <a:gd name="connsiteY6" fmla="*/ 1633802 h 1633802"/>
              <a:gd name="connsiteX7" fmla="*/ 724255 w 8801346"/>
              <a:gd name="connsiteY7" fmla="*/ 1282979 h 1633802"/>
              <a:gd name="connsiteX8" fmla="*/ 0 w 8801346"/>
              <a:gd name="connsiteY8" fmla="*/ 1282979 h 1633802"/>
              <a:gd name="connsiteX9" fmla="*/ 0 w 8801346"/>
              <a:gd name="connsiteY9" fmla="*/ 0 h 1633802"/>
              <a:gd name="connsiteX0" fmla="*/ 0 w 8801346"/>
              <a:gd name="connsiteY0" fmla="*/ 0 h 1640956"/>
              <a:gd name="connsiteX1" fmla="*/ 8801346 w 8801346"/>
              <a:gd name="connsiteY1" fmla="*/ 0 h 1640956"/>
              <a:gd name="connsiteX2" fmla="*/ 8801346 w 8801346"/>
              <a:gd name="connsiteY2" fmla="*/ 1282979 h 1640956"/>
              <a:gd name="connsiteX3" fmla="*/ 6110026 w 8801346"/>
              <a:gd name="connsiteY3" fmla="*/ 1282979 h 1640956"/>
              <a:gd name="connsiteX4" fmla="*/ 5963202 w 8801346"/>
              <a:gd name="connsiteY4" fmla="*/ 1282979 h 1640956"/>
              <a:gd name="connsiteX5" fmla="*/ 1444214 w 8801346"/>
              <a:gd name="connsiteY5" fmla="*/ 1282979 h 1640956"/>
              <a:gd name="connsiteX6" fmla="*/ 1535879 w 8801346"/>
              <a:gd name="connsiteY6" fmla="*/ 1640956 h 1640956"/>
              <a:gd name="connsiteX7" fmla="*/ 724255 w 8801346"/>
              <a:gd name="connsiteY7" fmla="*/ 1282979 h 1640956"/>
              <a:gd name="connsiteX8" fmla="*/ 0 w 8801346"/>
              <a:gd name="connsiteY8" fmla="*/ 1282979 h 1640956"/>
              <a:gd name="connsiteX9" fmla="*/ 0 w 8801346"/>
              <a:gd name="connsiteY9" fmla="*/ 0 h 1640956"/>
              <a:gd name="connsiteX0" fmla="*/ 0 w 8801346"/>
              <a:gd name="connsiteY0" fmla="*/ 0 h 1633801"/>
              <a:gd name="connsiteX1" fmla="*/ 8801346 w 8801346"/>
              <a:gd name="connsiteY1" fmla="*/ 0 h 1633801"/>
              <a:gd name="connsiteX2" fmla="*/ 8801346 w 8801346"/>
              <a:gd name="connsiteY2" fmla="*/ 1282979 h 1633801"/>
              <a:gd name="connsiteX3" fmla="*/ 6110026 w 8801346"/>
              <a:gd name="connsiteY3" fmla="*/ 1282979 h 1633801"/>
              <a:gd name="connsiteX4" fmla="*/ 5963202 w 8801346"/>
              <a:gd name="connsiteY4" fmla="*/ 1282979 h 1633801"/>
              <a:gd name="connsiteX5" fmla="*/ 1444214 w 8801346"/>
              <a:gd name="connsiteY5" fmla="*/ 1282979 h 1633801"/>
              <a:gd name="connsiteX6" fmla="*/ 1512406 w 8801346"/>
              <a:gd name="connsiteY6" fmla="*/ 1633801 h 1633801"/>
              <a:gd name="connsiteX7" fmla="*/ 724255 w 8801346"/>
              <a:gd name="connsiteY7" fmla="*/ 1282979 h 1633801"/>
              <a:gd name="connsiteX8" fmla="*/ 0 w 8801346"/>
              <a:gd name="connsiteY8" fmla="*/ 1282979 h 1633801"/>
              <a:gd name="connsiteX9" fmla="*/ 0 w 8801346"/>
              <a:gd name="connsiteY9" fmla="*/ 0 h 1633801"/>
              <a:gd name="connsiteX0" fmla="*/ 0 w 8801346"/>
              <a:gd name="connsiteY0" fmla="*/ 0 h 1633801"/>
              <a:gd name="connsiteX1" fmla="*/ 8801346 w 8801346"/>
              <a:gd name="connsiteY1" fmla="*/ 0 h 1633801"/>
              <a:gd name="connsiteX2" fmla="*/ 8801346 w 8801346"/>
              <a:gd name="connsiteY2" fmla="*/ 1282979 h 1633801"/>
              <a:gd name="connsiteX3" fmla="*/ 6110026 w 8801346"/>
              <a:gd name="connsiteY3" fmla="*/ 1282979 h 1633801"/>
              <a:gd name="connsiteX4" fmla="*/ 5963202 w 8801346"/>
              <a:gd name="connsiteY4" fmla="*/ 1282979 h 1633801"/>
              <a:gd name="connsiteX5" fmla="*/ 1423087 w 8801346"/>
              <a:gd name="connsiteY5" fmla="*/ 1282979 h 1633801"/>
              <a:gd name="connsiteX6" fmla="*/ 1512406 w 8801346"/>
              <a:gd name="connsiteY6" fmla="*/ 1633801 h 1633801"/>
              <a:gd name="connsiteX7" fmla="*/ 724255 w 8801346"/>
              <a:gd name="connsiteY7" fmla="*/ 1282979 h 1633801"/>
              <a:gd name="connsiteX8" fmla="*/ 0 w 8801346"/>
              <a:gd name="connsiteY8" fmla="*/ 1282979 h 1633801"/>
              <a:gd name="connsiteX9" fmla="*/ 0 w 8801346"/>
              <a:gd name="connsiteY9" fmla="*/ 0 h 1633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01346" h="1633801">
                <a:moveTo>
                  <a:pt x="0" y="0"/>
                </a:moveTo>
                <a:lnTo>
                  <a:pt x="8801346" y="0"/>
                </a:lnTo>
                <a:lnTo>
                  <a:pt x="8801346" y="1282979"/>
                </a:lnTo>
                <a:lnTo>
                  <a:pt x="6110026" y="1282979"/>
                </a:lnTo>
                <a:lnTo>
                  <a:pt x="5963202" y="1282979"/>
                </a:lnTo>
                <a:lnTo>
                  <a:pt x="1423087" y="1282979"/>
                </a:lnTo>
                <a:lnTo>
                  <a:pt x="1512406" y="1633801"/>
                </a:lnTo>
                <a:lnTo>
                  <a:pt x="724255" y="1282979"/>
                </a:lnTo>
                <a:lnTo>
                  <a:pt x="0" y="1282979"/>
                </a:lnTo>
                <a:lnTo>
                  <a:pt x="0" y="0"/>
                </a:ln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de-DE"/>
          </a:p>
        </p:txBody>
      </p:sp>
      <p:pic>
        <p:nvPicPr>
          <p:cNvPr id="16" name="Grafik 15"/>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938842" y="363763"/>
            <a:ext cx="916746" cy="457878"/>
          </a:xfrm>
          <a:prstGeom prst="rect">
            <a:avLst/>
          </a:prstGeom>
        </p:spPr>
      </p:pic>
      <p:graphicFrame>
        <p:nvGraphicFramePr>
          <p:cNvPr id="17" name="Object 3" hidden="1"/>
          <p:cNvGraphicFramePr>
            <a:graphicFrameLocks noChangeAspect="1"/>
          </p:cNvGraphicFramePr>
          <p:nvPr userDrawn="1">
            <p:custDataLst>
              <p:tags r:id="rId11"/>
            </p:custDataLst>
            <p:extLst>
              <p:ext uri="{D42A27DB-BD31-4B8C-83A1-F6EECF244321}">
                <p14:modId xmlns:p14="http://schemas.microsoft.com/office/powerpoint/2010/main" val="143499256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9982" name="think-cell Slide" r:id="rId18" imgW="270" imgH="270" progId="TCLayout.ActiveDocument.1">
                  <p:embed/>
                </p:oleObj>
              </mc:Choice>
              <mc:Fallback>
                <p:oleObj name="think-cell Slide" r:id="rId18" imgW="270" imgH="270" progId="TCLayout.ActiveDocument.1">
                  <p:embed/>
                  <p:pic>
                    <p:nvPicPr>
                      <p:cNvPr id="0" name=""/>
                      <p:cNvPicPr/>
                      <p:nvPr/>
                    </p:nvPicPr>
                    <p:blipFill>
                      <a:blip r:embed="rId15"/>
                      <a:stretch>
                        <a:fillRect/>
                      </a:stretch>
                    </p:blipFill>
                    <p:spPr>
                      <a:xfrm>
                        <a:off x="1588" y="1588"/>
                        <a:ext cx="1587" cy="1587"/>
                      </a:xfrm>
                      <a:prstGeom prst="rect">
                        <a:avLst/>
                      </a:prstGeom>
                    </p:spPr>
                  </p:pic>
                </p:oleObj>
              </mc:Fallback>
            </mc:AlternateContent>
          </a:graphicData>
        </a:graphic>
      </p:graphicFrame>
    </p:spTree>
    <p:extLst>
      <p:ext uri="{BB962C8B-B14F-4D97-AF65-F5344CB8AC3E}">
        <p14:creationId xmlns:p14="http://schemas.microsoft.com/office/powerpoint/2010/main" val="318480035"/>
      </p:ext>
    </p:extLst>
  </p:cSld>
  <p:clrMapOvr>
    <a:masterClrMapping/>
  </p:clrMapOvr>
  <p:transition spd="slow"/>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el 1"/>
          <p:cNvSpPr>
            <a:spLocks noGrp="1"/>
          </p:cNvSpPr>
          <p:nvPr>
            <p:ph type="title"/>
          </p:nvPr>
        </p:nvSpPr>
        <p:spPr>
          <a:xfrm>
            <a:off x="341999" y="403200"/>
            <a:ext cx="8551175" cy="33855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noAutofit/>
          </a:bodyPr>
          <a:lstStyle>
            <a:lvl1pPr>
              <a:defRPr lang="de-DE" dirty="0"/>
            </a:lvl1pPr>
          </a:lstStyle>
          <a:p>
            <a:pPr lvl="0"/>
            <a:r>
              <a:rPr lang="en-US" smtClean="0"/>
              <a:t>Click to edit Master title style</a:t>
            </a:r>
            <a:endParaRPr lang="de-DE" dirty="0"/>
          </a:p>
        </p:txBody>
      </p:sp>
      <p:sp>
        <p:nvSpPr>
          <p:cNvPr id="5" name="Foliennummernplatzhalter 4"/>
          <p:cNvSpPr>
            <a:spLocks noGrp="1"/>
          </p:cNvSpPr>
          <p:nvPr>
            <p:ph type="sldNum" sz="quarter" idx="11"/>
          </p:nvPr>
        </p:nvSpPr>
        <p:spPr>
          <a:xfrm>
            <a:off x="342000" y="6631200"/>
            <a:ext cx="381000" cy="226800"/>
          </a:xfrm>
        </p:spPr>
        <p:txBody>
          <a:bodyPr/>
          <a:lstStyle>
            <a:lvl1pPr>
              <a:defRPr>
                <a:solidFill>
                  <a:srgbClr val="796E6B"/>
                </a:solidFill>
              </a:defRPr>
            </a:lvl1pPr>
          </a:lstStyle>
          <a:p>
            <a:fld id="{D2E93386-642E-403F-9299-29B2788FE86B}" type="slidenum">
              <a:rPr lang="de-DE" smtClean="0"/>
              <a:pPr/>
              <a:t>‹#›</a:t>
            </a:fld>
            <a:endParaRPr lang="de-DE" dirty="0"/>
          </a:p>
        </p:txBody>
      </p:sp>
      <p:sp>
        <p:nvSpPr>
          <p:cNvPr id="6" name="Textplatzhalter 5"/>
          <p:cNvSpPr>
            <a:spLocks noGrp="1"/>
          </p:cNvSpPr>
          <p:nvPr>
            <p:ph type="body" sz="quarter" idx="13"/>
          </p:nvPr>
        </p:nvSpPr>
        <p:spPr>
          <a:xfrm>
            <a:off x="341999" y="1350000"/>
            <a:ext cx="8694051" cy="1789208"/>
          </a:xfrm>
        </p:spPr>
        <p:txBody>
          <a:bodyPr vert="horz" wrap="square" lIns="0" tIns="0" rIns="0" bIns="0" rtlCol="0">
            <a:spAutoFit/>
          </a:bodyPr>
          <a:lstStyle>
            <a:lvl1pPr marL="268288" indent="-268288">
              <a:buFont typeface="Wingdings 3" pitchFamily="18" charset="2"/>
              <a:buChar char=""/>
              <a:defRPr lang="de-DE" smtClean="0"/>
            </a:lvl1pPr>
            <a:lvl2pPr>
              <a:defRPr lang="de-DE" smtClean="0"/>
            </a:lvl2pPr>
            <a:lvl3pPr marL="658800" indent="-212400">
              <a:buFont typeface="Arial Black" pitchFamily="34" charset="0"/>
              <a:buChar char="−"/>
              <a:defRPr lang="de-DE" smtClean="0"/>
            </a:lvl3pPr>
            <a:lvl4pPr>
              <a:defRPr lang="de-DE" smtClean="0"/>
            </a:lvl4pPr>
            <a:lvl5pPr>
              <a:defRPr lang="de-DE" dirty="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dirty="0"/>
          </a:p>
        </p:txBody>
      </p:sp>
      <p:sp>
        <p:nvSpPr>
          <p:cNvPr id="9" name="Fußzeilenplatzhalter 2"/>
          <p:cNvSpPr>
            <a:spLocks noGrp="1"/>
          </p:cNvSpPr>
          <p:nvPr>
            <p:ph type="ftr" sz="quarter" idx="3"/>
          </p:nvPr>
        </p:nvSpPr>
        <p:spPr>
          <a:xfrm>
            <a:off x="709200" y="6631200"/>
            <a:ext cx="6260400" cy="226800"/>
          </a:xfrm>
          <a:prstGeom prst="rect">
            <a:avLst/>
          </a:prstGeom>
        </p:spPr>
        <p:txBody>
          <a:bodyPr vert="horz" lIns="0" tIns="0" rIns="0" bIns="0" rtlCol="0" anchor="t" anchorCtr="0"/>
          <a:lstStyle>
            <a:lvl1pPr algn="l">
              <a:defRPr sz="900">
                <a:solidFill>
                  <a:srgbClr val="796E6B"/>
                </a:solidFill>
              </a:defRPr>
            </a:lvl1pPr>
          </a:lstStyle>
          <a:p>
            <a:r>
              <a:rPr lang="de-DE" smtClean="0"/>
              <a:t>Title of presentation</a:t>
            </a:r>
            <a:endParaRPr lang="de-DE"/>
          </a:p>
        </p:txBody>
      </p:sp>
    </p:spTree>
    <p:extLst>
      <p:ext uri="{BB962C8B-B14F-4D97-AF65-F5344CB8AC3E}">
        <p14:creationId xmlns:p14="http://schemas.microsoft.com/office/powerpoint/2010/main" val="4217527160"/>
      </p:ext>
    </p:extLst>
  </p:cSld>
  <p:clrMapOvr>
    <a:masterClrMapping/>
  </p:clrMapOvr>
  <p:transition spd="slow"/>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left and right">
    <p:spTree>
      <p:nvGrpSpPr>
        <p:cNvPr id="1" name=""/>
        <p:cNvGrpSpPr/>
        <p:nvPr/>
      </p:nvGrpSpPr>
      <p:grpSpPr>
        <a:xfrm>
          <a:off x="0" y="0"/>
          <a:ext cx="0" cy="0"/>
          <a:chOff x="0" y="0"/>
          <a:chExt cx="0" cy="0"/>
        </a:xfrm>
      </p:grpSpPr>
      <p:sp>
        <p:nvSpPr>
          <p:cNvPr id="2" name="Titel 1"/>
          <p:cNvSpPr>
            <a:spLocks noGrp="1"/>
          </p:cNvSpPr>
          <p:nvPr>
            <p:ph type="title"/>
          </p:nvPr>
        </p:nvSpPr>
        <p:spPr>
          <a:xfrm>
            <a:off x="341999" y="403200"/>
            <a:ext cx="8551175" cy="33855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noAutofit/>
          </a:bodyPr>
          <a:lstStyle>
            <a:lvl1pPr>
              <a:defRPr lang="de-DE" dirty="0"/>
            </a:lvl1pPr>
          </a:lstStyle>
          <a:p>
            <a:pPr lvl="0"/>
            <a:r>
              <a:rPr lang="en-US" smtClean="0"/>
              <a:t>Click to edit Master title style</a:t>
            </a:r>
            <a:endParaRPr lang="de-DE" dirty="0"/>
          </a:p>
        </p:txBody>
      </p:sp>
      <p:sp>
        <p:nvSpPr>
          <p:cNvPr id="5" name="Foliennummernplatzhalter 4"/>
          <p:cNvSpPr>
            <a:spLocks noGrp="1"/>
          </p:cNvSpPr>
          <p:nvPr>
            <p:ph type="sldNum" sz="quarter" idx="11"/>
          </p:nvPr>
        </p:nvSpPr>
        <p:spPr>
          <a:xfrm>
            <a:off x="342000" y="6631200"/>
            <a:ext cx="381000" cy="226800"/>
          </a:xfrm>
        </p:spPr>
        <p:txBody>
          <a:bodyPr/>
          <a:lstStyle>
            <a:lvl1pPr>
              <a:defRPr>
                <a:solidFill>
                  <a:srgbClr val="796E6B"/>
                </a:solidFill>
              </a:defRPr>
            </a:lvl1pPr>
          </a:lstStyle>
          <a:p>
            <a:fld id="{D2E93386-642E-403F-9299-29B2788FE86B}" type="slidenum">
              <a:rPr lang="de-DE" smtClean="0"/>
              <a:pPr/>
              <a:t>‹#›</a:t>
            </a:fld>
            <a:endParaRPr lang="de-DE" dirty="0"/>
          </a:p>
        </p:txBody>
      </p:sp>
      <p:sp>
        <p:nvSpPr>
          <p:cNvPr id="6" name="Textplatzhalter 5"/>
          <p:cNvSpPr>
            <a:spLocks noGrp="1"/>
          </p:cNvSpPr>
          <p:nvPr>
            <p:ph type="body" sz="quarter" idx="13"/>
          </p:nvPr>
        </p:nvSpPr>
        <p:spPr>
          <a:xfrm>
            <a:off x="341999" y="1350000"/>
            <a:ext cx="4140000" cy="1789208"/>
          </a:xfrm>
        </p:spPr>
        <p:txBody>
          <a:bodyPr vert="horz" wrap="square" lIns="0" tIns="0" rIns="0" bIns="0" rtlCol="0">
            <a:spAutoFit/>
          </a:bodyPr>
          <a:lstStyle>
            <a:lvl1pPr marL="268288" indent="-268288">
              <a:buFont typeface="Wingdings 3" pitchFamily="18" charset="2"/>
              <a:buChar char=""/>
              <a:defRPr lang="de-DE" smtClean="0"/>
            </a:lvl1pPr>
            <a:lvl2pPr>
              <a:defRPr lang="de-DE" smtClean="0"/>
            </a:lvl2pPr>
            <a:lvl3pPr marL="658800" indent="-212400">
              <a:buFont typeface="Arial Black" pitchFamily="34" charset="0"/>
              <a:buChar char="−"/>
              <a:defRPr lang="de-DE" smtClean="0"/>
            </a:lvl3pPr>
            <a:lvl4pPr>
              <a:defRPr lang="de-DE" smtClean="0"/>
            </a:lvl4pPr>
            <a:lvl5pPr>
              <a:defRPr lang="de-DE" dirty="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dirty="0"/>
          </a:p>
        </p:txBody>
      </p:sp>
      <p:sp>
        <p:nvSpPr>
          <p:cNvPr id="9" name="Fußzeilenplatzhalter 2"/>
          <p:cNvSpPr>
            <a:spLocks noGrp="1"/>
          </p:cNvSpPr>
          <p:nvPr>
            <p:ph type="ftr" sz="quarter" idx="3"/>
          </p:nvPr>
        </p:nvSpPr>
        <p:spPr>
          <a:xfrm>
            <a:off x="709200" y="6631200"/>
            <a:ext cx="6260400" cy="226800"/>
          </a:xfrm>
          <a:prstGeom prst="rect">
            <a:avLst/>
          </a:prstGeom>
        </p:spPr>
        <p:txBody>
          <a:bodyPr vert="horz" lIns="0" tIns="0" rIns="0" bIns="0" rtlCol="0" anchor="t" anchorCtr="0"/>
          <a:lstStyle>
            <a:lvl1pPr algn="l">
              <a:defRPr sz="900">
                <a:solidFill>
                  <a:srgbClr val="796E6B"/>
                </a:solidFill>
              </a:defRPr>
            </a:lvl1pPr>
          </a:lstStyle>
          <a:p>
            <a:r>
              <a:rPr lang="de-DE" smtClean="0"/>
              <a:t>Title of presentation</a:t>
            </a:r>
            <a:endParaRPr lang="de-DE"/>
          </a:p>
        </p:txBody>
      </p:sp>
      <p:sp>
        <p:nvSpPr>
          <p:cNvPr id="10" name="Textplatzhalter 5"/>
          <p:cNvSpPr>
            <a:spLocks noGrp="1"/>
          </p:cNvSpPr>
          <p:nvPr>
            <p:ph type="body" sz="quarter" idx="16"/>
          </p:nvPr>
        </p:nvSpPr>
        <p:spPr>
          <a:xfrm>
            <a:off x="4896050" y="1350000"/>
            <a:ext cx="4140000" cy="1789208"/>
          </a:xfrm>
        </p:spPr>
        <p:txBody>
          <a:bodyPr vert="horz" wrap="square" lIns="0" tIns="0" rIns="0" bIns="0" rtlCol="0">
            <a:spAutoFit/>
          </a:bodyPr>
          <a:lstStyle>
            <a:lvl1pPr marL="268288" indent="-268288">
              <a:buFont typeface="Wingdings 3" pitchFamily="18" charset="2"/>
              <a:buChar char=""/>
              <a:defRPr lang="de-DE" smtClean="0"/>
            </a:lvl1pPr>
            <a:lvl2pPr>
              <a:defRPr lang="de-DE" smtClean="0"/>
            </a:lvl2pPr>
            <a:lvl3pPr marL="658800" indent="-212400">
              <a:buFont typeface="Arial Black" pitchFamily="34" charset="0"/>
              <a:buChar char="−"/>
              <a:defRPr lang="de-DE" smtClean="0"/>
            </a:lvl3pPr>
            <a:lvl4pPr>
              <a:defRPr lang="de-DE" smtClean="0"/>
            </a:lvl4pPr>
            <a:lvl5pPr>
              <a:defRPr lang="de-DE" dirty="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dirty="0"/>
          </a:p>
        </p:txBody>
      </p:sp>
    </p:spTree>
    <p:extLst>
      <p:ext uri="{BB962C8B-B14F-4D97-AF65-F5344CB8AC3E}">
        <p14:creationId xmlns:p14="http://schemas.microsoft.com/office/powerpoint/2010/main" val="3784642631"/>
      </p:ext>
    </p:extLst>
  </p:cSld>
  <p:clrMapOvr>
    <a:masterClrMapping/>
  </p:clrMapOvr>
  <p:transition spd="slow"/>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el 1"/>
          <p:cNvSpPr>
            <a:spLocks noGrp="1"/>
          </p:cNvSpPr>
          <p:nvPr>
            <p:ph type="title"/>
          </p:nvPr>
        </p:nvSpPr>
        <p:spPr>
          <a:xfrm>
            <a:off x="341999" y="403200"/>
            <a:ext cx="8551175" cy="33855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noAutofit/>
          </a:bodyPr>
          <a:lstStyle>
            <a:lvl1pPr>
              <a:defRPr lang="de-DE" dirty="0"/>
            </a:lvl1pPr>
          </a:lstStyle>
          <a:p>
            <a:pPr lvl="0"/>
            <a:r>
              <a:rPr lang="en-US" smtClean="0"/>
              <a:t>Click to edit Master title style</a:t>
            </a:r>
            <a:endParaRPr lang="de-DE" dirty="0"/>
          </a:p>
        </p:txBody>
      </p:sp>
      <p:sp>
        <p:nvSpPr>
          <p:cNvPr id="5" name="Foliennummernplatzhalter 4"/>
          <p:cNvSpPr>
            <a:spLocks noGrp="1"/>
          </p:cNvSpPr>
          <p:nvPr>
            <p:ph type="sldNum" sz="quarter" idx="11"/>
          </p:nvPr>
        </p:nvSpPr>
        <p:spPr>
          <a:xfrm>
            <a:off x="342000" y="6631200"/>
            <a:ext cx="381000" cy="226800"/>
          </a:xfrm>
        </p:spPr>
        <p:txBody>
          <a:bodyPr/>
          <a:lstStyle>
            <a:lvl1pPr>
              <a:defRPr>
                <a:solidFill>
                  <a:srgbClr val="796E6B"/>
                </a:solidFill>
              </a:defRPr>
            </a:lvl1pPr>
          </a:lstStyle>
          <a:p>
            <a:fld id="{D2E93386-642E-403F-9299-29B2788FE86B}" type="slidenum">
              <a:rPr lang="de-DE" smtClean="0"/>
              <a:pPr/>
              <a:t>‹#›</a:t>
            </a:fld>
            <a:endParaRPr lang="de-DE" dirty="0"/>
          </a:p>
        </p:txBody>
      </p:sp>
      <p:sp>
        <p:nvSpPr>
          <p:cNvPr id="6" name="Fußzeilenplatzhalter 2"/>
          <p:cNvSpPr>
            <a:spLocks noGrp="1"/>
          </p:cNvSpPr>
          <p:nvPr>
            <p:ph type="ftr" sz="quarter" idx="3"/>
          </p:nvPr>
        </p:nvSpPr>
        <p:spPr>
          <a:xfrm>
            <a:off x="709200" y="6631200"/>
            <a:ext cx="6260400" cy="226800"/>
          </a:xfrm>
          <a:prstGeom prst="rect">
            <a:avLst/>
          </a:prstGeom>
        </p:spPr>
        <p:txBody>
          <a:bodyPr vert="horz" lIns="0" tIns="0" rIns="0" bIns="0" rtlCol="0" anchor="t" anchorCtr="0"/>
          <a:lstStyle>
            <a:lvl1pPr algn="l">
              <a:defRPr sz="900">
                <a:solidFill>
                  <a:srgbClr val="796E6B"/>
                </a:solidFill>
              </a:defRPr>
            </a:lvl1pPr>
          </a:lstStyle>
          <a:p>
            <a:r>
              <a:rPr lang="de-DE" smtClean="0"/>
              <a:t>Title of presentation</a:t>
            </a:r>
            <a:endParaRPr lang="de-DE"/>
          </a:p>
        </p:txBody>
      </p:sp>
    </p:spTree>
    <p:extLst>
      <p:ext uri="{BB962C8B-B14F-4D97-AF65-F5344CB8AC3E}">
        <p14:creationId xmlns:p14="http://schemas.microsoft.com/office/powerpoint/2010/main" val="3244953143"/>
      </p:ext>
    </p:extLst>
  </p:cSld>
  <p:clrMapOvr>
    <a:masterClrMapping/>
  </p:clrMapOvr>
  <p:transition spd="slow"/>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rt fullsize">
    <p:spTree>
      <p:nvGrpSpPr>
        <p:cNvPr id="1" name=""/>
        <p:cNvGrpSpPr/>
        <p:nvPr/>
      </p:nvGrpSpPr>
      <p:grpSpPr>
        <a:xfrm>
          <a:off x="0" y="0"/>
          <a:ext cx="0" cy="0"/>
          <a:chOff x="0" y="0"/>
          <a:chExt cx="0" cy="0"/>
        </a:xfrm>
      </p:grpSpPr>
      <p:sp>
        <p:nvSpPr>
          <p:cNvPr id="2" name="Titel 1"/>
          <p:cNvSpPr>
            <a:spLocks noGrp="1"/>
          </p:cNvSpPr>
          <p:nvPr>
            <p:ph type="title"/>
          </p:nvPr>
        </p:nvSpPr>
        <p:spPr>
          <a:xfrm>
            <a:off x="341999" y="403200"/>
            <a:ext cx="8551175" cy="33855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noAutofit/>
          </a:bodyPr>
          <a:lstStyle>
            <a:lvl1pPr>
              <a:defRPr lang="de-DE" dirty="0"/>
            </a:lvl1pPr>
          </a:lstStyle>
          <a:p>
            <a:pPr lvl="0"/>
            <a:r>
              <a:rPr lang="en-US" smtClean="0"/>
              <a:t>Click to edit Master title style</a:t>
            </a:r>
            <a:endParaRPr lang="de-DE" dirty="0"/>
          </a:p>
        </p:txBody>
      </p:sp>
      <p:sp>
        <p:nvSpPr>
          <p:cNvPr id="5" name="Foliennummernplatzhalter 4"/>
          <p:cNvSpPr>
            <a:spLocks noGrp="1"/>
          </p:cNvSpPr>
          <p:nvPr>
            <p:ph type="sldNum" sz="quarter" idx="11"/>
          </p:nvPr>
        </p:nvSpPr>
        <p:spPr>
          <a:xfrm>
            <a:off x="342000" y="6631200"/>
            <a:ext cx="381000" cy="226800"/>
          </a:xfrm>
        </p:spPr>
        <p:txBody>
          <a:bodyPr/>
          <a:lstStyle>
            <a:lvl1pPr>
              <a:defRPr>
                <a:solidFill>
                  <a:srgbClr val="796E6B"/>
                </a:solidFill>
              </a:defRPr>
            </a:lvl1pPr>
          </a:lstStyle>
          <a:p>
            <a:fld id="{D2E93386-642E-403F-9299-29B2788FE86B}" type="slidenum">
              <a:rPr lang="de-DE" smtClean="0"/>
              <a:pPr/>
              <a:t>‹#›</a:t>
            </a:fld>
            <a:endParaRPr lang="de-DE" dirty="0"/>
          </a:p>
        </p:txBody>
      </p:sp>
      <p:cxnSp>
        <p:nvCxnSpPr>
          <p:cNvPr id="10" name="Gerade Verbindung 9"/>
          <p:cNvCxnSpPr/>
          <p:nvPr userDrawn="1"/>
        </p:nvCxnSpPr>
        <p:spPr bwMode="auto">
          <a:xfrm>
            <a:off x="358483" y="1682313"/>
            <a:ext cx="8677567" cy="0"/>
          </a:xfrm>
          <a:prstGeom prst="line">
            <a:avLst/>
          </a:prstGeom>
          <a:solidFill>
            <a:schemeClr val="bg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Diagrammplatzhalter 3"/>
          <p:cNvSpPr>
            <a:spLocks noGrp="1"/>
          </p:cNvSpPr>
          <p:nvPr>
            <p:ph type="chart" sz="quarter" idx="16"/>
          </p:nvPr>
        </p:nvSpPr>
        <p:spPr>
          <a:xfrm>
            <a:off x="341312" y="1882774"/>
            <a:ext cx="8694738" cy="4102101"/>
          </a:xfrm>
        </p:spPr>
        <p:txBody>
          <a:bodyPr>
            <a:noAutofit/>
          </a:bodyPr>
          <a:lstStyle>
            <a:lvl1pPr marL="0" indent="0">
              <a:lnSpc>
                <a:spcPct val="100000"/>
              </a:lnSpc>
              <a:spcBef>
                <a:spcPts val="0"/>
              </a:spcBef>
              <a:buNone/>
              <a:defRPr sz="1600"/>
            </a:lvl1pPr>
          </a:lstStyle>
          <a:p>
            <a:r>
              <a:rPr lang="en-US" smtClean="0"/>
              <a:t>Click icon to add chart</a:t>
            </a:r>
            <a:endParaRPr lang="de-DE"/>
          </a:p>
        </p:txBody>
      </p:sp>
      <p:sp>
        <p:nvSpPr>
          <p:cNvPr id="11" name="Fußzeilenplatzhalter 2"/>
          <p:cNvSpPr>
            <a:spLocks noGrp="1"/>
          </p:cNvSpPr>
          <p:nvPr>
            <p:ph type="ftr" sz="quarter" idx="3"/>
          </p:nvPr>
        </p:nvSpPr>
        <p:spPr>
          <a:xfrm>
            <a:off x="709200" y="6631200"/>
            <a:ext cx="6260400" cy="226800"/>
          </a:xfrm>
          <a:prstGeom prst="rect">
            <a:avLst/>
          </a:prstGeom>
        </p:spPr>
        <p:txBody>
          <a:bodyPr vert="horz" lIns="0" tIns="0" rIns="0" bIns="0" rtlCol="0" anchor="t" anchorCtr="0"/>
          <a:lstStyle>
            <a:lvl1pPr algn="l">
              <a:defRPr sz="900">
                <a:solidFill>
                  <a:srgbClr val="796E6B"/>
                </a:solidFill>
              </a:defRPr>
            </a:lvl1pPr>
          </a:lstStyle>
          <a:p>
            <a:r>
              <a:rPr lang="de-DE" smtClean="0"/>
              <a:t>Title of presentation</a:t>
            </a:r>
            <a:endParaRPr lang="de-DE"/>
          </a:p>
        </p:txBody>
      </p:sp>
      <p:sp>
        <p:nvSpPr>
          <p:cNvPr id="12" name="Textplatzhalter 12"/>
          <p:cNvSpPr>
            <a:spLocks noGrp="1"/>
          </p:cNvSpPr>
          <p:nvPr>
            <p:ph type="body" sz="quarter" idx="17" hasCustomPrompt="1"/>
          </p:nvPr>
        </p:nvSpPr>
        <p:spPr>
          <a:xfrm>
            <a:off x="341999" y="1350000"/>
            <a:ext cx="6966305" cy="281103"/>
          </a:xfrm>
          <a:noFill/>
        </p:spPr>
        <p:txBody>
          <a:bodyPr wrap="none" anchor="ctr" anchorCtr="0">
            <a:noAutofit/>
          </a:bodyPr>
          <a:lstStyle>
            <a:lvl1pPr marL="0" indent="0">
              <a:spcBef>
                <a:spcPts val="0"/>
              </a:spcBef>
              <a:buNone/>
              <a:defRPr sz="1600" b="1"/>
            </a:lvl1pPr>
          </a:lstStyle>
          <a:p>
            <a:pPr lvl="0"/>
            <a:r>
              <a:rPr lang="de-DE" dirty="0" err="1" smtClean="0"/>
              <a:t>Placeholder</a:t>
            </a:r>
            <a:r>
              <a:rPr lang="de-DE" dirty="0" smtClean="0"/>
              <a:t> </a:t>
            </a:r>
            <a:r>
              <a:rPr lang="de-DE" dirty="0" err="1" smtClean="0"/>
              <a:t>chart</a:t>
            </a:r>
            <a:r>
              <a:rPr lang="de-DE" dirty="0" smtClean="0"/>
              <a:t> title</a:t>
            </a:r>
            <a:endParaRPr lang="de-DE" dirty="0"/>
          </a:p>
        </p:txBody>
      </p:sp>
      <p:sp>
        <p:nvSpPr>
          <p:cNvPr id="15" name="Textplatzhalter 12"/>
          <p:cNvSpPr>
            <a:spLocks noGrp="1"/>
          </p:cNvSpPr>
          <p:nvPr>
            <p:ph type="body" sz="quarter" idx="18" hasCustomPrompt="1"/>
          </p:nvPr>
        </p:nvSpPr>
        <p:spPr>
          <a:xfrm>
            <a:off x="7671600" y="1350000"/>
            <a:ext cx="1368846" cy="281103"/>
          </a:xfrm>
          <a:noFill/>
        </p:spPr>
        <p:txBody>
          <a:bodyPr wrap="none" anchor="ctr" anchorCtr="0">
            <a:noAutofit/>
          </a:bodyPr>
          <a:lstStyle>
            <a:lvl1pPr marL="0" indent="0" algn="r">
              <a:spcBef>
                <a:spcPts val="0"/>
              </a:spcBef>
              <a:buNone/>
              <a:defRPr sz="1600" b="0"/>
            </a:lvl1pPr>
          </a:lstStyle>
          <a:p>
            <a:pPr lvl="0"/>
            <a:r>
              <a:rPr lang="de-DE" dirty="0" smtClean="0"/>
              <a:t>in XY</a:t>
            </a:r>
            <a:endParaRPr lang="de-DE" dirty="0"/>
          </a:p>
        </p:txBody>
      </p:sp>
    </p:spTree>
    <p:extLst>
      <p:ext uri="{BB962C8B-B14F-4D97-AF65-F5344CB8AC3E}">
        <p14:creationId xmlns:p14="http://schemas.microsoft.com/office/powerpoint/2010/main" val="3506430486"/>
      </p:ext>
    </p:extLst>
  </p:cSld>
  <p:clrMapOvr>
    <a:masterClrMapping/>
  </p:clrMapOvr>
  <p:transition spd="slow"/>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left and right">
    <p:spTree>
      <p:nvGrpSpPr>
        <p:cNvPr id="1" name=""/>
        <p:cNvGrpSpPr/>
        <p:nvPr/>
      </p:nvGrpSpPr>
      <p:grpSpPr>
        <a:xfrm>
          <a:off x="0" y="0"/>
          <a:ext cx="0" cy="0"/>
          <a:chOff x="0" y="0"/>
          <a:chExt cx="0" cy="0"/>
        </a:xfrm>
      </p:grpSpPr>
      <p:sp>
        <p:nvSpPr>
          <p:cNvPr id="2" name="Titel 1"/>
          <p:cNvSpPr>
            <a:spLocks noGrp="1"/>
          </p:cNvSpPr>
          <p:nvPr>
            <p:ph type="title"/>
          </p:nvPr>
        </p:nvSpPr>
        <p:spPr>
          <a:xfrm>
            <a:off x="341999" y="403200"/>
            <a:ext cx="8551175" cy="33855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noAutofit/>
          </a:bodyPr>
          <a:lstStyle>
            <a:lvl1pPr>
              <a:defRPr lang="de-DE" dirty="0"/>
            </a:lvl1pPr>
          </a:lstStyle>
          <a:p>
            <a:pPr lvl="0"/>
            <a:r>
              <a:rPr lang="en-US" smtClean="0"/>
              <a:t>Click to edit Master title style</a:t>
            </a:r>
            <a:endParaRPr lang="de-DE" dirty="0"/>
          </a:p>
        </p:txBody>
      </p:sp>
      <p:sp>
        <p:nvSpPr>
          <p:cNvPr id="5" name="Foliennummernplatzhalter 4"/>
          <p:cNvSpPr>
            <a:spLocks noGrp="1"/>
          </p:cNvSpPr>
          <p:nvPr>
            <p:ph type="sldNum" sz="quarter" idx="11"/>
          </p:nvPr>
        </p:nvSpPr>
        <p:spPr>
          <a:xfrm>
            <a:off x="342000" y="6631200"/>
            <a:ext cx="381000" cy="226800"/>
          </a:xfrm>
        </p:spPr>
        <p:txBody>
          <a:bodyPr/>
          <a:lstStyle>
            <a:lvl1pPr>
              <a:defRPr>
                <a:solidFill>
                  <a:srgbClr val="796E6B"/>
                </a:solidFill>
              </a:defRPr>
            </a:lvl1pPr>
          </a:lstStyle>
          <a:p>
            <a:fld id="{D2E93386-642E-403F-9299-29B2788FE86B}" type="slidenum">
              <a:rPr lang="de-DE" smtClean="0"/>
              <a:pPr/>
              <a:t>‹#›</a:t>
            </a:fld>
            <a:endParaRPr lang="de-DE" dirty="0"/>
          </a:p>
        </p:txBody>
      </p:sp>
      <p:cxnSp>
        <p:nvCxnSpPr>
          <p:cNvPr id="10" name="Gerade Verbindung 9"/>
          <p:cNvCxnSpPr/>
          <p:nvPr userDrawn="1"/>
        </p:nvCxnSpPr>
        <p:spPr bwMode="auto">
          <a:xfrm>
            <a:off x="358483" y="1638000"/>
            <a:ext cx="4142080" cy="0"/>
          </a:xfrm>
          <a:prstGeom prst="line">
            <a:avLst/>
          </a:prstGeom>
          <a:solidFill>
            <a:schemeClr val="bg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Diagrammplatzhalter 3"/>
          <p:cNvSpPr>
            <a:spLocks noGrp="1"/>
          </p:cNvSpPr>
          <p:nvPr>
            <p:ph type="chart" sz="quarter" idx="16"/>
          </p:nvPr>
        </p:nvSpPr>
        <p:spPr>
          <a:xfrm>
            <a:off x="341312" y="1882774"/>
            <a:ext cx="4159251" cy="4102101"/>
          </a:xfrm>
        </p:spPr>
        <p:txBody>
          <a:bodyPr>
            <a:noAutofit/>
          </a:bodyPr>
          <a:lstStyle>
            <a:lvl1pPr marL="0" indent="0">
              <a:lnSpc>
                <a:spcPct val="100000"/>
              </a:lnSpc>
              <a:spcBef>
                <a:spcPts val="0"/>
              </a:spcBef>
              <a:buNone/>
              <a:defRPr sz="1600"/>
            </a:lvl1pPr>
          </a:lstStyle>
          <a:p>
            <a:r>
              <a:rPr lang="en-US" smtClean="0"/>
              <a:t>Click icon to add chart</a:t>
            </a:r>
            <a:endParaRPr lang="de-DE"/>
          </a:p>
        </p:txBody>
      </p:sp>
      <p:sp>
        <p:nvSpPr>
          <p:cNvPr id="11" name="Fußzeilenplatzhalter 2"/>
          <p:cNvSpPr>
            <a:spLocks noGrp="1"/>
          </p:cNvSpPr>
          <p:nvPr>
            <p:ph type="ftr" sz="quarter" idx="3"/>
          </p:nvPr>
        </p:nvSpPr>
        <p:spPr>
          <a:xfrm>
            <a:off x="709200" y="6631200"/>
            <a:ext cx="6260400" cy="226800"/>
          </a:xfrm>
          <a:prstGeom prst="rect">
            <a:avLst/>
          </a:prstGeom>
        </p:spPr>
        <p:txBody>
          <a:bodyPr vert="horz" lIns="0" tIns="0" rIns="0" bIns="0" rtlCol="0" anchor="t" anchorCtr="0"/>
          <a:lstStyle>
            <a:lvl1pPr algn="l">
              <a:defRPr sz="900">
                <a:solidFill>
                  <a:srgbClr val="796E6B"/>
                </a:solidFill>
              </a:defRPr>
            </a:lvl1pPr>
          </a:lstStyle>
          <a:p>
            <a:r>
              <a:rPr lang="de-DE" smtClean="0"/>
              <a:t>Title of presentation</a:t>
            </a:r>
            <a:endParaRPr lang="de-DE"/>
          </a:p>
        </p:txBody>
      </p:sp>
      <p:sp>
        <p:nvSpPr>
          <p:cNvPr id="12" name="Textplatzhalter 12"/>
          <p:cNvSpPr>
            <a:spLocks noGrp="1"/>
          </p:cNvSpPr>
          <p:nvPr>
            <p:ph type="body" sz="quarter" idx="17" hasCustomPrompt="1"/>
          </p:nvPr>
        </p:nvSpPr>
        <p:spPr>
          <a:xfrm>
            <a:off x="341999" y="1350000"/>
            <a:ext cx="3149881" cy="281103"/>
          </a:xfrm>
          <a:noFill/>
        </p:spPr>
        <p:txBody>
          <a:bodyPr anchor="ctr" anchorCtr="0">
            <a:noAutofit/>
          </a:bodyPr>
          <a:lstStyle>
            <a:lvl1pPr marL="0" indent="0">
              <a:spcBef>
                <a:spcPts val="0"/>
              </a:spcBef>
              <a:buNone/>
              <a:defRPr sz="1400" b="1"/>
            </a:lvl1pPr>
          </a:lstStyle>
          <a:p>
            <a:pPr lvl="0"/>
            <a:r>
              <a:rPr lang="de-DE" dirty="0" err="1" smtClean="0"/>
              <a:t>Placeholder</a:t>
            </a:r>
            <a:r>
              <a:rPr lang="de-DE" dirty="0" smtClean="0"/>
              <a:t> </a:t>
            </a:r>
            <a:r>
              <a:rPr lang="de-DE" dirty="0" err="1" smtClean="0"/>
              <a:t>chart</a:t>
            </a:r>
            <a:r>
              <a:rPr lang="de-DE" dirty="0" smtClean="0"/>
              <a:t> title</a:t>
            </a:r>
            <a:endParaRPr lang="de-DE" dirty="0"/>
          </a:p>
        </p:txBody>
      </p:sp>
      <p:sp>
        <p:nvSpPr>
          <p:cNvPr id="15" name="Textplatzhalter 12"/>
          <p:cNvSpPr>
            <a:spLocks noGrp="1"/>
          </p:cNvSpPr>
          <p:nvPr>
            <p:ph type="body" sz="quarter" idx="18" hasCustomPrompt="1"/>
          </p:nvPr>
        </p:nvSpPr>
        <p:spPr>
          <a:xfrm>
            <a:off x="3635895" y="1350000"/>
            <a:ext cx="864667" cy="281103"/>
          </a:xfrm>
          <a:noFill/>
        </p:spPr>
        <p:txBody>
          <a:bodyPr wrap="none" anchor="ctr" anchorCtr="0">
            <a:noAutofit/>
          </a:bodyPr>
          <a:lstStyle>
            <a:lvl1pPr marL="0" indent="0" algn="r">
              <a:spcBef>
                <a:spcPts val="0"/>
              </a:spcBef>
              <a:buNone/>
              <a:defRPr sz="1400" b="0"/>
            </a:lvl1pPr>
          </a:lstStyle>
          <a:p>
            <a:pPr lvl="0"/>
            <a:r>
              <a:rPr lang="de-DE" dirty="0" smtClean="0"/>
              <a:t>in XY</a:t>
            </a:r>
            <a:endParaRPr lang="de-DE" dirty="0"/>
          </a:p>
        </p:txBody>
      </p:sp>
      <p:sp>
        <p:nvSpPr>
          <p:cNvPr id="13" name="Diagrammplatzhalter 3"/>
          <p:cNvSpPr>
            <a:spLocks noGrp="1"/>
          </p:cNvSpPr>
          <p:nvPr>
            <p:ph type="chart" sz="quarter" idx="19"/>
          </p:nvPr>
        </p:nvSpPr>
        <p:spPr>
          <a:xfrm>
            <a:off x="4876799" y="1882774"/>
            <a:ext cx="4159251" cy="4102101"/>
          </a:xfrm>
        </p:spPr>
        <p:txBody>
          <a:bodyPr>
            <a:noAutofit/>
          </a:bodyPr>
          <a:lstStyle>
            <a:lvl1pPr marL="0" indent="0">
              <a:lnSpc>
                <a:spcPct val="100000"/>
              </a:lnSpc>
              <a:spcBef>
                <a:spcPts val="0"/>
              </a:spcBef>
              <a:buNone/>
              <a:defRPr sz="1600"/>
            </a:lvl1pPr>
          </a:lstStyle>
          <a:p>
            <a:r>
              <a:rPr lang="en-US" smtClean="0"/>
              <a:t>Click icon to add chart</a:t>
            </a:r>
            <a:endParaRPr lang="de-DE"/>
          </a:p>
        </p:txBody>
      </p:sp>
      <p:cxnSp>
        <p:nvCxnSpPr>
          <p:cNvPr id="14" name="Gerade Verbindung 13"/>
          <p:cNvCxnSpPr/>
          <p:nvPr userDrawn="1"/>
        </p:nvCxnSpPr>
        <p:spPr bwMode="auto">
          <a:xfrm>
            <a:off x="4893970" y="1638000"/>
            <a:ext cx="4142080" cy="0"/>
          </a:xfrm>
          <a:prstGeom prst="line">
            <a:avLst/>
          </a:prstGeom>
          <a:solidFill>
            <a:schemeClr val="bg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platzhalter 12"/>
          <p:cNvSpPr>
            <a:spLocks noGrp="1"/>
          </p:cNvSpPr>
          <p:nvPr>
            <p:ph type="body" sz="quarter" idx="20" hasCustomPrompt="1"/>
          </p:nvPr>
        </p:nvSpPr>
        <p:spPr>
          <a:xfrm>
            <a:off x="4876799" y="1350000"/>
            <a:ext cx="3149881" cy="281103"/>
          </a:xfrm>
          <a:noFill/>
        </p:spPr>
        <p:txBody>
          <a:bodyPr anchor="ctr" anchorCtr="0">
            <a:noAutofit/>
          </a:bodyPr>
          <a:lstStyle>
            <a:lvl1pPr marL="0" indent="0">
              <a:spcBef>
                <a:spcPts val="0"/>
              </a:spcBef>
              <a:buNone/>
              <a:defRPr sz="1400" b="1"/>
            </a:lvl1pPr>
          </a:lstStyle>
          <a:p>
            <a:pPr lvl="0"/>
            <a:r>
              <a:rPr lang="de-DE" dirty="0" err="1" smtClean="0"/>
              <a:t>Placeholder</a:t>
            </a:r>
            <a:r>
              <a:rPr lang="de-DE" dirty="0" smtClean="0"/>
              <a:t> </a:t>
            </a:r>
            <a:r>
              <a:rPr lang="de-DE" dirty="0" err="1" smtClean="0"/>
              <a:t>chart</a:t>
            </a:r>
            <a:r>
              <a:rPr lang="de-DE" dirty="0" smtClean="0"/>
              <a:t> title</a:t>
            </a:r>
            <a:endParaRPr lang="de-DE" dirty="0"/>
          </a:p>
        </p:txBody>
      </p:sp>
      <p:sp>
        <p:nvSpPr>
          <p:cNvPr id="17" name="Textplatzhalter 12"/>
          <p:cNvSpPr>
            <a:spLocks noGrp="1"/>
          </p:cNvSpPr>
          <p:nvPr>
            <p:ph type="body" sz="quarter" idx="21" hasCustomPrompt="1"/>
          </p:nvPr>
        </p:nvSpPr>
        <p:spPr>
          <a:xfrm>
            <a:off x="8171383" y="1350000"/>
            <a:ext cx="864667" cy="281103"/>
          </a:xfrm>
          <a:noFill/>
        </p:spPr>
        <p:txBody>
          <a:bodyPr wrap="none" anchor="ctr" anchorCtr="0">
            <a:noAutofit/>
          </a:bodyPr>
          <a:lstStyle>
            <a:lvl1pPr marL="0" indent="0" algn="r">
              <a:spcBef>
                <a:spcPts val="0"/>
              </a:spcBef>
              <a:buNone/>
              <a:defRPr sz="1400" b="0"/>
            </a:lvl1pPr>
          </a:lstStyle>
          <a:p>
            <a:pPr lvl="0"/>
            <a:r>
              <a:rPr lang="de-DE" dirty="0" smtClean="0"/>
              <a:t>in XY</a:t>
            </a:r>
            <a:endParaRPr lang="de-DE" dirty="0"/>
          </a:p>
        </p:txBody>
      </p:sp>
    </p:spTree>
    <p:extLst>
      <p:ext uri="{BB962C8B-B14F-4D97-AF65-F5344CB8AC3E}">
        <p14:creationId xmlns:p14="http://schemas.microsoft.com/office/powerpoint/2010/main" val="3487238985"/>
      </p:ext>
    </p:extLst>
  </p:cSld>
  <p:clrMapOvr>
    <a:masterClrMapping/>
  </p:clrMapOvr>
  <p:transition spd="slow"/>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 left / Text right 01">
    <p:spTree>
      <p:nvGrpSpPr>
        <p:cNvPr id="1" name=""/>
        <p:cNvGrpSpPr/>
        <p:nvPr/>
      </p:nvGrpSpPr>
      <p:grpSpPr>
        <a:xfrm>
          <a:off x="0" y="0"/>
          <a:ext cx="0" cy="0"/>
          <a:chOff x="0" y="0"/>
          <a:chExt cx="0" cy="0"/>
        </a:xfrm>
      </p:grpSpPr>
      <p:sp>
        <p:nvSpPr>
          <p:cNvPr id="2" name="Titel 1"/>
          <p:cNvSpPr>
            <a:spLocks noGrp="1"/>
          </p:cNvSpPr>
          <p:nvPr>
            <p:ph type="title"/>
          </p:nvPr>
        </p:nvSpPr>
        <p:spPr>
          <a:xfrm>
            <a:off x="341999" y="403200"/>
            <a:ext cx="8551175" cy="33855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noAutofit/>
          </a:bodyPr>
          <a:lstStyle>
            <a:lvl1pPr>
              <a:defRPr lang="de-DE" dirty="0"/>
            </a:lvl1pPr>
          </a:lstStyle>
          <a:p>
            <a:pPr lvl="0"/>
            <a:r>
              <a:rPr lang="en-US" smtClean="0"/>
              <a:t>Click to edit Master title style</a:t>
            </a:r>
            <a:endParaRPr lang="de-DE" dirty="0"/>
          </a:p>
        </p:txBody>
      </p:sp>
      <p:sp>
        <p:nvSpPr>
          <p:cNvPr id="5" name="Foliennummernplatzhalter 4"/>
          <p:cNvSpPr>
            <a:spLocks noGrp="1"/>
          </p:cNvSpPr>
          <p:nvPr>
            <p:ph type="sldNum" sz="quarter" idx="11"/>
          </p:nvPr>
        </p:nvSpPr>
        <p:spPr>
          <a:xfrm>
            <a:off x="342000" y="6631200"/>
            <a:ext cx="381000" cy="226800"/>
          </a:xfrm>
        </p:spPr>
        <p:txBody>
          <a:bodyPr/>
          <a:lstStyle>
            <a:lvl1pPr>
              <a:defRPr>
                <a:solidFill>
                  <a:srgbClr val="796E6B"/>
                </a:solidFill>
              </a:defRPr>
            </a:lvl1pPr>
          </a:lstStyle>
          <a:p>
            <a:fld id="{D2E93386-642E-403F-9299-29B2788FE86B}" type="slidenum">
              <a:rPr lang="de-DE" smtClean="0"/>
              <a:pPr/>
              <a:t>‹#›</a:t>
            </a:fld>
            <a:endParaRPr lang="de-DE" dirty="0"/>
          </a:p>
        </p:txBody>
      </p:sp>
      <p:cxnSp>
        <p:nvCxnSpPr>
          <p:cNvPr id="10" name="Gerade Verbindung 9"/>
          <p:cNvCxnSpPr/>
          <p:nvPr userDrawn="1"/>
        </p:nvCxnSpPr>
        <p:spPr bwMode="auto">
          <a:xfrm>
            <a:off x="358483" y="1682313"/>
            <a:ext cx="5631256" cy="0"/>
          </a:xfrm>
          <a:prstGeom prst="line">
            <a:avLst/>
          </a:prstGeom>
          <a:solidFill>
            <a:schemeClr val="bg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Diagrammplatzhalter 3"/>
          <p:cNvSpPr>
            <a:spLocks noGrp="1"/>
          </p:cNvSpPr>
          <p:nvPr>
            <p:ph type="chart" sz="quarter" idx="16"/>
          </p:nvPr>
        </p:nvSpPr>
        <p:spPr>
          <a:xfrm>
            <a:off x="341314" y="1882775"/>
            <a:ext cx="5644229" cy="4102100"/>
          </a:xfrm>
        </p:spPr>
        <p:txBody>
          <a:bodyPr>
            <a:noAutofit/>
          </a:bodyPr>
          <a:lstStyle>
            <a:lvl1pPr marL="0" indent="0">
              <a:lnSpc>
                <a:spcPct val="100000"/>
              </a:lnSpc>
              <a:spcBef>
                <a:spcPts val="0"/>
              </a:spcBef>
              <a:buNone/>
              <a:defRPr sz="1600"/>
            </a:lvl1pPr>
          </a:lstStyle>
          <a:p>
            <a:r>
              <a:rPr lang="en-US" smtClean="0"/>
              <a:t>Click icon to add chart</a:t>
            </a:r>
            <a:endParaRPr lang="de-DE"/>
          </a:p>
        </p:txBody>
      </p:sp>
      <p:sp>
        <p:nvSpPr>
          <p:cNvPr id="13" name="Textplatzhalter 12"/>
          <p:cNvSpPr>
            <a:spLocks noGrp="1"/>
          </p:cNvSpPr>
          <p:nvPr>
            <p:ph type="body" sz="quarter" idx="17" hasCustomPrompt="1"/>
          </p:nvPr>
        </p:nvSpPr>
        <p:spPr>
          <a:xfrm>
            <a:off x="341315" y="1350000"/>
            <a:ext cx="4139659" cy="281103"/>
          </a:xfrm>
          <a:noFill/>
        </p:spPr>
        <p:txBody>
          <a:bodyPr anchor="ctr" anchorCtr="0">
            <a:noAutofit/>
          </a:bodyPr>
          <a:lstStyle>
            <a:lvl1pPr marL="0" indent="0">
              <a:spcBef>
                <a:spcPts val="0"/>
              </a:spcBef>
              <a:buNone/>
              <a:defRPr sz="1600" b="1"/>
            </a:lvl1pPr>
          </a:lstStyle>
          <a:p>
            <a:pPr lvl="0"/>
            <a:r>
              <a:rPr lang="de-DE" dirty="0" err="1" smtClean="0"/>
              <a:t>Placeholder</a:t>
            </a:r>
            <a:r>
              <a:rPr lang="de-DE" dirty="0" smtClean="0"/>
              <a:t> </a:t>
            </a:r>
            <a:r>
              <a:rPr lang="de-DE" dirty="0" err="1" smtClean="0"/>
              <a:t>chart</a:t>
            </a:r>
            <a:r>
              <a:rPr lang="de-DE" dirty="0" smtClean="0"/>
              <a:t> title</a:t>
            </a:r>
            <a:endParaRPr lang="de-DE" dirty="0"/>
          </a:p>
        </p:txBody>
      </p:sp>
      <p:sp>
        <p:nvSpPr>
          <p:cNvPr id="14" name="Textplatzhalter 12"/>
          <p:cNvSpPr>
            <a:spLocks noGrp="1"/>
          </p:cNvSpPr>
          <p:nvPr>
            <p:ph type="body" sz="quarter" idx="18" hasCustomPrompt="1"/>
          </p:nvPr>
        </p:nvSpPr>
        <p:spPr>
          <a:xfrm>
            <a:off x="4622379" y="1350000"/>
            <a:ext cx="1368846" cy="281103"/>
          </a:xfrm>
          <a:noFill/>
        </p:spPr>
        <p:txBody>
          <a:bodyPr wrap="none" anchor="ctr" anchorCtr="0">
            <a:noAutofit/>
          </a:bodyPr>
          <a:lstStyle>
            <a:lvl1pPr marL="0" indent="0" algn="r">
              <a:spcBef>
                <a:spcPts val="0"/>
              </a:spcBef>
              <a:buNone/>
              <a:defRPr sz="1600" b="0"/>
            </a:lvl1pPr>
          </a:lstStyle>
          <a:p>
            <a:pPr lvl="0"/>
            <a:r>
              <a:rPr lang="de-DE" dirty="0" smtClean="0"/>
              <a:t>in XY</a:t>
            </a:r>
            <a:endParaRPr lang="de-DE" dirty="0"/>
          </a:p>
        </p:txBody>
      </p:sp>
      <p:sp>
        <p:nvSpPr>
          <p:cNvPr id="6" name="Textplatzhalter 5"/>
          <p:cNvSpPr>
            <a:spLocks noGrp="1"/>
          </p:cNvSpPr>
          <p:nvPr>
            <p:ph type="body" sz="quarter" idx="19"/>
          </p:nvPr>
        </p:nvSpPr>
        <p:spPr>
          <a:xfrm>
            <a:off x="6228184" y="1882775"/>
            <a:ext cx="2807865" cy="4102100"/>
          </a:xfrm>
        </p:spPr>
        <p:txBody>
          <a:bodyPr>
            <a:noAutofit/>
          </a:bodyPr>
          <a:lstStyle>
            <a:lvl1pPr>
              <a:defRPr sz="1600"/>
            </a:lvl1pPr>
            <a:lvl2pPr>
              <a:defRPr sz="1400"/>
            </a:lvl2pPr>
            <a:lvl3pPr>
              <a:defRPr sz="12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11" name="Fußzeilenplatzhalter 2"/>
          <p:cNvSpPr>
            <a:spLocks noGrp="1"/>
          </p:cNvSpPr>
          <p:nvPr>
            <p:ph type="ftr" sz="quarter" idx="3"/>
          </p:nvPr>
        </p:nvSpPr>
        <p:spPr>
          <a:xfrm>
            <a:off x="709200" y="6631200"/>
            <a:ext cx="6260400" cy="226800"/>
          </a:xfrm>
          <a:prstGeom prst="rect">
            <a:avLst/>
          </a:prstGeom>
        </p:spPr>
        <p:txBody>
          <a:bodyPr vert="horz" lIns="0" tIns="0" rIns="0" bIns="0" rtlCol="0" anchor="t" anchorCtr="0"/>
          <a:lstStyle>
            <a:lvl1pPr algn="l">
              <a:defRPr sz="900">
                <a:solidFill>
                  <a:srgbClr val="796E6B"/>
                </a:solidFill>
              </a:defRPr>
            </a:lvl1pPr>
          </a:lstStyle>
          <a:p>
            <a:r>
              <a:rPr lang="de-DE" smtClean="0"/>
              <a:t>Title of presentation</a:t>
            </a:r>
            <a:endParaRPr lang="de-DE"/>
          </a:p>
        </p:txBody>
      </p:sp>
    </p:spTree>
    <p:extLst>
      <p:ext uri="{BB962C8B-B14F-4D97-AF65-F5344CB8AC3E}">
        <p14:creationId xmlns:p14="http://schemas.microsoft.com/office/powerpoint/2010/main" val="221241795"/>
      </p:ext>
    </p:extLst>
  </p:cSld>
  <p:clrMapOvr>
    <a:masterClrMapping/>
  </p:clrMapOvr>
  <p:transition spd="slow"/>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wmf"/><Relationship Id="rId2" Type="http://schemas.openxmlformats.org/officeDocument/2006/relationships/slideLayout" Target="../slideLayouts/slideLayout2.xml"/><Relationship Id="rId16"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17" cstate="print">
            <a:extLst>
              <a:ext uri="{28A0092B-C50C-407E-A947-70E740481C1C}">
                <a14:useLocalDpi xmlns:a14="http://schemas.microsoft.com/office/drawing/2010/main" val="0"/>
              </a:ext>
            </a:extLst>
          </a:blip>
          <a:srcRect t="23815" b="12421"/>
          <a:stretch/>
        </p:blipFill>
        <p:spPr>
          <a:xfrm>
            <a:off x="7386636" y="6434138"/>
            <a:ext cx="1594171" cy="359568"/>
          </a:xfrm>
          <a:prstGeom prst="rect">
            <a:avLst/>
          </a:prstGeom>
        </p:spPr>
      </p:pic>
      <p:sp>
        <p:nvSpPr>
          <p:cNvPr id="15" name="Freeform 6"/>
          <p:cNvSpPr>
            <a:spLocks noChangeAspect="1"/>
          </p:cNvSpPr>
          <p:nvPr/>
        </p:nvSpPr>
        <p:spPr bwMode="auto">
          <a:xfrm>
            <a:off x="107844" y="322516"/>
            <a:ext cx="8928155" cy="839158"/>
          </a:xfrm>
          <a:custGeom>
            <a:avLst/>
            <a:gdLst/>
            <a:ahLst/>
            <a:cxnLst/>
            <a:rect l="l" t="t" r="r" b="b"/>
            <a:pathLst>
              <a:path w="8858250" h="868435">
                <a:moveTo>
                  <a:pt x="0" y="0"/>
                </a:moveTo>
                <a:lnTo>
                  <a:pt x="8858250" y="0"/>
                </a:lnTo>
                <a:lnTo>
                  <a:pt x="8858250" y="867438"/>
                </a:lnTo>
                <a:lnTo>
                  <a:pt x="6149529" y="867438"/>
                </a:lnTo>
                <a:lnTo>
                  <a:pt x="6001756" y="867438"/>
                </a:lnTo>
                <a:lnTo>
                  <a:pt x="1434348" y="867438"/>
                </a:lnTo>
                <a:lnTo>
                  <a:pt x="1434509" y="868435"/>
                </a:lnTo>
                <a:lnTo>
                  <a:pt x="707417" y="868435"/>
                </a:lnTo>
                <a:lnTo>
                  <a:pt x="704973" y="867438"/>
                </a:lnTo>
                <a:lnTo>
                  <a:pt x="0" y="867438"/>
                </a:lnTo>
                <a:close/>
              </a:path>
            </a:pathLst>
          </a:custGeom>
          <a:solidFill>
            <a:schemeClr val="accent6">
              <a:lumMod val="20000"/>
              <a:lumOff val="80000"/>
            </a:schemeClr>
          </a:solidFill>
          <a:ln w="317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R="0" lvl="0" indent="0" fontAlgn="base">
              <a:lnSpc>
                <a:spcPct val="100000"/>
              </a:lnSpc>
              <a:spcBef>
                <a:spcPct val="0"/>
              </a:spcBef>
              <a:spcAft>
                <a:spcPct val="0"/>
              </a:spcAft>
              <a:buClrTx/>
              <a:buSzTx/>
              <a:buFontTx/>
              <a:buNone/>
              <a:tabLst/>
            </a:pPr>
            <a:endParaRPr kumimoji="0" lang="de-DE" sz="1000" b="0" i="0" u="none" strike="noStrike" kern="0" cap="none" spc="0" normalizeH="0" baseline="0">
              <a:ln>
                <a:noFill/>
              </a:ln>
              <a:solidFill>
                <a:srgbClr val="FFFFFF"/>
              </a:solidFill>
              <a:effectLst/>
              <a:uLnTx/>
              <a:uFillTx/>
              <a:latin typeface="Arial" charset="0"/>
            </a:endParaRPr>
          </a:p>
        </p:txBody>
      </p:sp>
      <p:sp>
        <p:nvSpPr>
          <p:cNvPr id="6148" name="VCT_Marker_ID_3095" hidden="1"/>
          <p:cNvSpPr>
            <a:spLocks noChangeArrowheads="1"/>
          </p:cNvSpPr>
          <p:nvPr>
            <p:custDataLst>
              <p:tags r:id="rId16"/>
            </p:custDataLst>
          </p:nvPr>
        </p:nvSpPr>
        <p:spPr bwMode="gray">
          <a:xfrm>
            <a:off x="1270000" y="127000"/>
            <a:ext cx="127000" cy="127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n-GB" dirty="0"/>
          </a:p>
        </p:txBody>
      </p:sp>
      <p:sp>
        <p:nvSpPr>
          <p:cNvPr id="6150" name="Rectangle 6"/>
          <p:cNvSpPr>
            <a:spLocks noGrp="1" noChangeArrowheads="1"/>
          </p:cNvSpPr>
          <p:nvPr>
            <p:ph type="title"/>
          </p:nvPr>
        </p:nvSpPr>
        <p:spPr bwMode="black">
          <a:xfrm>
            <a:off x="341350" y="403200"/>
            <a:ext cx="85511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noAutofit/>
          </a:bodyPr>
          <a:lstStyle/>
          <a:p>
            <a:pPr lvl="0"/>
            <a:endParaRPr lang="de-DE" dirty="0" smtClean="0"/>
          </a:p>
        </p:txBody>
      </p:sp>
      <p:sp>
        <p:nvSpPr>
          <p:cNvPr id="6165" name="Rectangle 21"/>
          <p:cNvSpPr>
            <a:spLocks noGrp="1" noChangeArrowheads="1"/>
          </p:cNvSpPr>
          <p:nvPr>
            <p:ph type="sldNum" sz="quarter" idx="4"/>
          </p:nvPr>
        </p:nvSpPr>
        <p:spPr bwMode="gray">
          <a:xfrm>
            <a:off x="341351" y="6632567"/>
            <a:ext cx="381000" cy="225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lvl1pPr algn="l" latinLnBrk="1">
              <a:defRPr sz="900">
                <a:solidFill>
                  <a:srgbClr val="796E6B"/>
                </a:solidFill>
              </a:defRPr>
            </a:lvl1pPr>
          </a:lstStyle>
          <a:p>
            <a:fld id="{773BD32C-CD91-489E-B112-5E974EBB293B}" type="slidenum">
              <a:rPr lang="de-DE" smtClean="0"/>
              <a:pPr/>
              <a:t>‹#›</a:t>
            </a:fld>
            <a:endParaRPr lang="de-DE" dirty="0"/>
          </a:p>
        </p:txBody>
      </p:sp>
      <p:sp>
        <p:nvSpPr>
          <p:cNvPr id="2" name="Textplatzhalter 1"/>
          <p:cNvSpPr>
            <a:spLocks noGrp="1"/>
          </p:cNvSpPr>
          <p:nvPr>
            <p:ph type="body" idx="1"/>
          </p:nvPr>
        </p:nvSpPr>
        <p:spPr>
          <a:xfrm>
            <a:off x="341350" y="1350849"/>
            <a:ext cx="8694700" cy="1755352"/>
          </a:xfrm>
          <a:prstGeom prst="rect">
            <a:avLst/>
          </a:prstGeom>
        </p:spPr>
        <p:txBody>
          <a:bodyPr vert="horz" wrap="square" lIns="0" tIns="0" rIns="0" bIns="0" rtlCol="0">
            <a:sp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14" name="Freeform 6"/>
          <p:cNvSpPr>
            <a:spLocks/>
          </p:cNvSpPr>
          <p:nvPr/>
        </p:nvSpPr>
        <p:spPr bwMode="auto">
          <a:xfrm>
            <a:off x="107845" y="1104074"/>
            <a:ext cx="8928000" cy="57600"/>
          </a:xfrm>
          <a:custGeom>
            <a:avLst/>
            <a:gdLst/>
            <a:ahLst/>
            <a:cxnLst/>
            <a:rect l="l" t="t" r="r" b="b"/>
            <a:pathLst>
              <a:path w="8858250" h="868435">
                <a:moveTo>
                  <a:pt x="0" y="0"/>
                </a:moveTo>
                <a:lnTo>
                  <a:pt x="8858250" y="0"/>
                </a:lnTo>
                <a:lnTo>
                  <a:pt x="8858250" y="867438"/>
                </a:lnTo>
                <a:lnTo>
                  <a:pt x="6149529" y="867438"/>
                </a:lnTo>
                <a:lnTo>
                  <a:pt x="6001756" y="867438"/>
                </a:lnTo>
                <a:lnTo>
                  <a:pt x="1434348" y="867438"/>
                </a:lnTo>
                <a:lnTo>
                  <a:pt x="1434509" y="868435"/>
                </a:lnTo>
                <a:lnTo>
                  <a:pt x="707417" y="868435"/>
                </a:lnTo>
                <a:lnTo>
                  <a:pt x="704973" y="867438"/>
                </a:lnTo>
                <a:lnTo>
                  <a:pt x="0" y="867438"/>
                </a:lnTo>
                <a:close/>
              </a:path>
            </a:pathLst>
          </a:custGeom>
          <a:solidFill>
            <a:schemeClr val="accent1"/>
          </a:solidFill>
          <a:ln w="317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R="0" lvl="0" indent="0" fontAlgn="base">
              <a:lnSpc>
                <a:spcPct val="100000"/>
              </a:lnSpc>
              <a:spcBef>
                <a:spcPct val="0"/>
              </a:spcBef>
              <a:spcAft>
                <a:spcPct val="0"/>
              </a:spcAft>
              <a:buClrTx/>
              <a:buSzTx/>
              <a:buFontTx/>
              <a:buNone/>
              <a:tabLst/>
            </a:pPr>
            <a:endParaRPr kumimoji="0" lang="de-DE" sz="1000" b="0" i="0" u="none" strike="noStrike" kern="0" cap="none" spc="0" normalizeH="0" baseline="0">
              <a:ln>
                <a:noFill/>
              </a:ln>
              <a:solidFill>
                <a:srgbClr val="FFFFFF"/>
              </a:solidFill>
              <a:effectLst/>
              <a:uLnTx/>
              <a:uFillTx/>
              <a:latin typeface="Arial" charset="0"/>
            </a:endParaRPr>
          </a:p>
        </p:txBody>
      </p:sp>
      <p:cxnSp>
        <p:nvCxnSpPr>
          <p:cNvPr id="17" name="Gerade Verbindung 16"/>
          <p:cNvCxnSpPr/>
          <p:nvPr/>
        </p:nvCxnSpPr>
        <p:spPr bwMode="gray">
          <a:xfrm>
            <a:off x="362750" y="6402179"/>
            <a:ext cx="8673095" cy="0"/>
          </a:xfrm>
          <a:prstGeom prst="line">
            <a:avLst/>
          </a:prstGeom>
          <a:solidFill>
            <a:schemeClr val="bg1"/>
          </a:solidFill>
          <a:ln w="9525" cap="flat" cmpd="sng" algn="ctr">
            <a:solidFill>
              <a:schemeClr val="accent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Fußzeilenplatzhalter 2"/>
          <p:cNvSpPr>
            <a:spLocks noGrp="1"/>
          </p:cNvSpPr>
          <p:nvPr>
            <p:ph type="ftr" sz="quarter" idx="3"/>
          </p:nvPr>
        </p:nvSpPr>
        <p:spPr>
          <a:xfrm>
            <a:off x="709200" y="6631200"/>
            <a:ext cx="6260400" cy="226800"/>
          </a:xfrm>
          <a:prstGeom prst="rect">
            <a:avLst/>
          </a:prstGeom>
        </p:spPr>
        <p:txBody>
          <a:bodyPr vert="horz" lIns="0" tIns="0" rIns="0" bIns="0" rtlCol="0" anchor="t" anchorCtr="0"/>
          <a:lstStyle>
            <a:lvl1pPr algn="l">
              <a:defRPr sz="900">
                <a:solidFill>
                  <a:srgbClr val="796E6B"/>
                </a:solidFill>
              </a:defRPr>
            </a:lvl1pPr>
          </a:lstStyle>
          <a:p>
            <a:r>
              <a:rPr lang="de-DE" dirty="0" smtClean="0"/>
              <a:t>Title </a:t>
            </a:r>
            <a:r>
              <a:rPr lang="de-DE" dirty="0" err="1" smtClean="0"/>
              <a:t>of</a:t>
            </a:r>
            <a:r>
              <a:rPr lang="de-DE" dirty="0" smtClean="0"/>
              <a:t> </a:t>
            </a:r>
            <a:r>
              <a:rPr lang="de-DE" dirty="0" err="1" smtClean="0"/>
              <a:t>presentation</a:t>
            </a:r>
            <a:endParaRPr lang="de-DE" dirty="0"/>
          </a:p>
        </p:txBody>
      </p:sp>
    </p:spTree>
    <p:extLst>
      <p:ext uri="{BB962C8B-B14F-4D97-AF65-F5344CB8AC3E}">
        <p14:creationId xmlns:p14="http://schemas.microsoft.com/office/powerpoint/2010/main" val="3870189915"/>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14" r:id="rId5"/>
    <p:sldLayoutId id="2147483709" r:id="rId6"/>
    <p:sldLayoutId id="2147483711" r:id="rId7"/>
    <p:sldLayoutId id="2147483717" r:id="rId8"/>
    <p:sldLayoutId id="2147483712" r:id="rId9"/>
    <p:sldLayoutId id="2147483719" r:id="rId10"/>
    <p:sldLayoutId id="2147483716" r:id="rId11"/>
    <p:sldLayoutId id="2147483720" r:id="rId12"/>
    <p:sldLayoutId id="2147483713" r:id="rId13"/>
    <p:sldLayoutId id="2147483718" r:id="rId14"/>
  </p:sldLayoutIdLst>
  <p:transition spd="slow"/>
  <p:timing>
    <p:tnLst>
      <p:par>
        <p:cTn id="1" dur="indefinite" restart="never" nodeType="tmRoot"/>
      </p:par>
    </p:tnLst>
  </p:timing>
  <p:hf hdr="0" dt="0"/>
  <p:txStyles>
    <p:titleStyle>
      <a:lvl1pPr algn="l" rtl="0" eaLnBrk="1" fontAlgn="base" hangingPunct="1">
        <a:lnSpc>
          <a:spcPct val="100000"/>
        </a:lnSpc>
        <a:spcBef>
          <a:spcPts val="0"/>
        </a:spcBef>
        <a:spcAft>
          <a:spcPct val="0"/>
        </a:spcAft>
        <a:defRPr sz="2200" b="1">
          <a:solidFill>
            <a:srgbClr val="005192"/>
          </a:solidFill>
          <a:latin typeface="+mj-lt"/>
          <a:ea typeface="+mj-ea"/>
          <a:cs typeface="+mj-cs"/>
        </a:defRPr>
      </a:lvl1pPr>
      <a:lvl2pPr algn="l" rtl="0" eaLnBrk="1" fontAlgn="base" hangingPunct="1">
        <a:lnSpc>
          <a:spcPct val="110000"/>
        </a:lnSpc>
        <a:spcBef>
          <a:spcPct val="20000"/>
        </a:spcBef>
        <a:spcAft>
          <a:spcPct val="0"/>
        </a:spcAft>
        <a:defRPr sz="2000" b="1">
          <a:solidFill>
            <a:schemeClr val="accent2"/>
          </a:solidFill>
          <a:latin typeface="Arial" charset="0"/>
        </a:defRPr>
      </a:lvl2pPr>
      <a:lvl3pPr algn="l" rtl="0" eaLnBrk="1" fontAlgn="base" hangingPunct="1">
        <a:lnSpc>
          <a:spcPct val="110000"/>
        </a:lnSpc>
        <a:spcBef>
          <a:spcPct val="20000"/>
        </a:spcBef>
        <a:spcAft>
          <a:spcPct val="0"/>
        </a:spcAft>
        <a:defRPr sz="2000" b="1">
          <a:solidFill>
            <a:schemeClr val="accent2"/>
          </a:solidFill>
          <a:latin typeface="Arial" charset="0"/>
        </a:defRPr>
      </a:lvl3pPr>
      <a:lvl4pPr algn="l" rtl="0" eaLnBrk="1" fontAlgn="base" hangingPunct="1">
        <a:lnSpc>
          <a:spcPct val="110000"/>
        </a:lnSpc>
        <a:spcBef>
          <a:spcPct val="20000"/>
        </a:spcBef>
        <a:spcAft>
          <a:spcPct val="0"/>
        </a:spcAft>
        <a:defRPr sz="2000" b="1">
          <a:solidFill>
            <a:schemeClr val="accent2"/>
          </a:solidFill>
          <a:latin typeface="Arial" charset="0"/>
        </a:defRPr>
      </a:lvl4pPr>
      <a:lvl5pPr algn="l" rtl="0" eaLnBrk="1" fontAlgn="base" hangingPunct="1">
        <a:lnSpc>
          <a:spcPct val="110000"/>
        </a:lnSpc>
        <a:spcBef>
          <a:spcPct val="20000"/>
        </a:spcBef>
        <a:spcAft>
          <a:spcPct val="0"/>
        </a:spcAft>
        <a:defRPr sz="2000" b="1">
          <a:solidFill>
            <a:schemeClr val="accent2"/>
          </a:solidFill>
          <a:latin typeface="Arial" charset="0"/>
        </a:defRPr>
      </a:lvl5pPr>
      <a:lvl6pPr marL="457200" algn="l" rtl="0" eaLnBrk="1" fontAlgn="base" hangingPunct="1">
        <a:lnSpc>
          <a:spcPct val="110000"/>
        </a:lnSpc>
        <a:spcBef>
          <a:spcPct val="20000"/>
        </a:spcBef>
        <a:spcAft>
          <a:spcPct val="0"/>
        </a:spcAft>
        <a:defRPr sz="2000" b="1">
          <a:solidFill>
            <a:schemeClr val="accent2"/>
          </a:solidFill>
          <a:latin typeface="Arial" charset="0"/>
        </a:defRPr>
      </a:lvl6pPr>
      <a:lvl7pPr marL="914400" algn="l" rtl="0" eaLnBrk="1" fontAlgn="base" hangingPunct="1">
        <a:lnSpc>
          <a:spcPct val="110000"/>
        </a:lnSpc>
        <a:spcBef>
          <a:spcPct val="20000"/>
        </a:spcBef>
        <a:spcAft>
          <a:spcPct val="0"/>
        </a:spcAft>
        <a:defRPr sz="2000" b="1">
          <a:solidFill>
            <a:schemeClr val="accent2"/>
          </a:solidFill>
          <a:latin typeface="Arial" charset="0"/>
        </a:defRPr>
      </a:lvl7pPr>
      <a:lvl8pPr marL="1371600" algn="l" rtl="0" eaLnBrk="1" fontAlgn="base" hangingPunct="1">
        <a:lnSpc>
          <a:spcPct val="110000"/>
        </a:lnSpc>
        <a:spcBef>
          <a:spcPct val="20000"/>
        </a:spcBef>
        <a:spcAft>
          <a:spcPct val="0"/>
        </a:spcAft>
        <a:defRPr sz="2000" b="1">
          <a:solidFill>
            <a:schemeClr val="accent2"/>
          </a:solidFill>
          <a:latin typeface="Arial" charset="0"/>
        </a:defRPr>
      </a:lvl8pPr>
      <a:lvl9pPr marL="1828800" algn="l" rtl="0" eaLnBrk="1" fontAlgn="base" hangingPunct="1">
        <a:lnSpc>
          <a:spcPct val="110000"/>
        </a:lnSpc>
        <a:spcBef>
          <a:spcPct val="20000"/>
        </a:spcBef>
        <a:spcAft>
          <a:spcPct val="0"/>
        </a:spcAft>
        <a:defRPr sz="2000" b="1">
          <a:solidFill>
            <a:schemeClr val="accent2"/>
          </a:solidFill>
          <a:latin typeface="Arial" charset="0"/>
        </a:defRPr>
      </a:lvl9pPr>
    </p:titleStyle>
    <p:bodyStyle>
      <a:lvl1pPr marL="270000" indent="-270000" algn="l" rtl="0" eaLnBrk="1" fontAlgn="base" hangingPunct="1">
        <a:lnSpc>
          <a:spcPct val="110000"/>
        </a:lnSpc>
        <a:spcBef>
          <a:spcPts val="600"/>
        </a:spcBef>
        <a:spcAft>
          <a:spcPts val="0"/>
        </a:spcAft>
        <a:buClr>
          <a:schemeClr val="accent2"/>
        </a:buClr>
        <a:buSzPct val="80000"/>
        <a:buFont typeface="Wingdings 3" pitchFamily="18" charset="2"/>
        <a:buChar char=""/>
        <a:defRPr>
          <a:solidFill>
            <a:schemeClr val="tx1"/>
          </a:solidFill>
          <a:latin typeface="+mn-lt"/>
          <a:ea typeface="+mn-ea"/>
          <a:cs typeface="+mn-cs"/>
        </a:defRPr>
      </a:lvl1pPr>
      <a:lvl2pPr marL="452438" indent="-184150" algn="l" rtl="0" eaLnBrk="1" fontAlgn="base" hangingPunct="1">
        <a:lnSpc>
          <a:spcPct val="110000"/>
        </a:lnSpc>
        <a:spcBef>
          <a:spcPts val="600"/>
        </a:spcBef>
        <a:spcAft>
          <a:spcPts val="0"/>
        </a:spcAft>
        <a:buClr>
          <a:schemeClr val="accent2"/>
        </a:buClr>
        <a:buSzPct val="120000"/>
        <a:buFont typeface="Arial" pitchFamily="34" charset="0"/>
        <a:buChar char="•"/>
        <a:defRPr sz="1600">
          <a:solidFill>
            <a:schemeClr val="tx1"/>
          </a:solidFill>
          <a:latin typeface="+mn-lt"/>
        </a:defRPr>
      </a:lvl2pPr>
      <a:lvl3pPr marL="658800" indent="-211138" algn="l" rtl="0" eaLnBrk="1" fontAlgn="base" hangingPunct="1">
        <a:lnSpc>
          <a:spcPct val="110000"/>
        </a:lnSpc>
        <a:spcBef>
          <a:spcPts val="600"/>
        </a:spcBef>
        <a:spcAft>
          <a:spcPts val="0"/>
        </a:spcAft>
        <a:buClr>
          <a:schemeClr val="accent2"/>
        </a:buClr>
        <a:buFont typeface="Arial Black" pitchFamily="34" charset="0"/>
        <a:buChar char="−"/>
        <a:defRPr sz="1400">
          <a:solidFill>
            <a:schemeClr val="tx1"/>
          </a:solidFill>
          <a:latin typeface="+mn-lt"/>
        </a:defRPr>
      </a:lvl3pPr>
      <a:lvl4pPr marL="0" indent="0" algn="l" rtl="0" eaLnBrk="1" fontAlgn="base" hangingPunct="1">
        <a:lnSpc>
          <a:spcPct val="110000"/>
        </a:lnSpc>
        <a:spcBef>
          <a:spcPts val="600"/>
        </a:spcBef>
        <a:spcAft>
          <a:spcPts val="0"/>
        </a:spcAft>
        <a:buClr>
          <a:schemeClr val="accent2"/>
        </a:buClr>
        <a:buFont typeface="Arial" charset="0"/>
        <a:buNone/>
        <a:defRPr sz="1800" b="1" i="0">
          <a:solidFill>
            <a:schemeClr val="tx1"/>
          </a:solidFill>
          <a:latin typeface="+mn-lt"/>
        </a:defRPr>
      </a:lvl4pPr>
      <a:lvl5pPr marL="0" indent="0" algn="l" rtl="0" eaLnBrk="1" fontAlgn="base" hangingPunct="1">
        <a:lnSpc>
          <a:spcPct val="110000"/>
        </a:lnSpc>
        <a:spcBef>
          <a:spcPts val="600"/>
        </a:spcBef>
        <a:spcAft>
          <a:spcPts val="0"/>
        </a:spcAft>
        <a:buClr>
          <a:schemeClr val="accent2"/>
        </a:buClr>
        <a:buFont typeface="Arial" charset="0"/>
        <a:buNone/>
        <a:defRPr sz="1800">
          <a:solidFill>
            <a:schemeClr val="tx1"/>
          </a:solidFill>
          <a:latin typeface="+mn-lt"/>
        </a:defRPr>
      </a:lvl5pPr>
      <a:lvl6pPr marL="0" indent="0" algn="l" rtl="0" eaLnBrk="1" fontAlgn="base" hangingPunct="1">
        <a:lnSpc>
          <a:spcPct val="100000"/>
        </a:lnSpc>
        <a:spcBef>
          <a:spcPts val="2000"/>
        </a:spcBef>
        <a:spcAft>
          <a:spcPts val="0"/>
        </a:spcAft>
        <a:buClr>
          <a:schemeClr val="folHlink"/>
        </a:buClr>
        <a:buFont typeface="Arial" charset="0"/>
        <a:buNone/>
        <a:defRPr sz="1800">
          <a:solidFill>
            <a:schemeClr val="tx1"/>
          </a:solidFill>
          <a:latin typeface="+mn-lt"/>
        </a:defRPr>
      </a:lvl6pPr>
      <a:lvl7pPr marL="0" indent="0" algn="l" rtl="0" eaLnBrk="1" fontAlgn="base" hangingPunct="1">
        <a:lnSpc>
          <a:spcPct val="100000"/>
        </a:lnSpc>
        <a:spcBef>
          <a:spcPts val="2000"/>
        </a:spcBef>
        <a:spcAft>
          <a:spcPts val="0"/>
        </a:spcAft>
        <a:buClr>
          <a:schemeClr val="folHlink"/>
        </a:buClr>
        <a:buFont typeface="Arial" charset="0"/>
        <a:buNone/>
        <a:defRPr sz="1800">
          <a:solidFill>
            <a:schemeClr val="tx1"/>
          </a:solidFill>
          <a:latin typeface="+mn-lt"/>
        </a:defRPr>
      </a:lvl7pPr>
      <a:lvl8pPr marL="0" indent="0" algn="l" rtl="0" eaLnBrk="1" fontAlgn="base" hangingPunct="1">
        <a:lnSpc>
          <a:spcPct val="100000"/>
        </a:lnSpc>
        <a:spcBef>
          <a:spcPts val="2000"/>
        </a:spcBef>
        <a:spcAft>
          <a:spcPts val="0"/>
        </a:spcAft>
        <a:buClr>
          <a:schemeClr val="folHlink"/>
        </a:buClr>
        <a:buFont typeface="Arial" charset="0"/>
        <a:buNone/>
        <a:defRPr sz="1800">
          <a:solidFill>
            <a:schemeClr val="tx1"/>
          </a:solidFill>
          <a:latin typeface="+mn-lt"/>
        </a:defRPr>
      </a:lvl8pPr>
      <a:lvl9pPr marL="0" indent="0" algn="l" rtl="0" eaLnBrk="1" fontAlgn="base" hangingPunct="1">
        <a:lnSpc>
          <a:spcPct val="100000"/>
        </a:lnSpc>
        <a:spcBef>
          <a:spcPts val="2000"/>
        </a:spcBef>
        <a:spcAft>
          <a:spcPct val="0"/>
        </a:spcAft>
        <a:buClr>
          <a:schemeClr val="folHlink"/>
        </a:buClr>
        <a:buFont typeface="Arial" charset="0"/>
        <a:buNone/>
        <a:defRPr sz="18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3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3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sz="quarter"/>
          </p:nvPr>
        </p:nvSpPr>
        <p:spPr>
          <a:xfrm>
            <a:off x="341350" y="4097870"/>
            <a:ext cx="65" cy="430887"/>
          </a:xfrm>
          <a:effectLst>
            <a:reflection endPos="0" dir="5400000" sy="-100000" algn="bl" rotWithShape="0"/>
          </a:effectLst>
        </p:spPr>
        <p:txBody>
          <a:bodyPr vert="horz" wrap="none" anchor="t"/>
          <a:lstStyle/>
          <a:p>
            <a:pPr eaLnBrk="0" hangingPunct="0">
              <a:spcAft>
                <a:spcPts val="0"/>
              </a:spcAft>
            </a:pPr>
            <a:r>
              <a:rPr lang="en-US" kern="1200" dirty="0" smtClean="0">
                <a:solidFill>
                  <a:srgbClr val="FFFFFF"/>
                </a:solidFill>
                <a:latin typeface="Arial (Überschriften)"/>
              </a:rPr>
              <a:t>Reinsurance Solutions for Azerbaijan</a:t>
            </a:r>
            <a:endParaRPr lang="de-DE" kern="1200" dirty="0">
              <a:solidFill>
                <a:srgbClr val="FFFFFF"/>
              </a:solidFill>
              <a:latin typeface="Arial (Überschriften)"/>
            </a:endParaRPr>
          </a:p>
        </p:txBody>
      </p:sp>
      <p:sp>
        <p:nvSpPr>
          <p:cNvPr id="9" name="Subtitle 8"/>
          <p:cNvSpPr>
            <a:spLocks noGrp="1"/>
          </p:cNvSpPr>
          <p:nvPr>
            <p:ph type="subTitle" idx="1"/>
          </p:nvPr>
        </p:nvSpPr>
        <p:spPr>
          <a:xfrm>
            <a:off x="341350" y="4593087"/>
            <a:ext cx="65" cy="276999"/>
          </a:xfrm>
          <a:effectLst>
            <a:reflection endPos="0" dir="5400000" sy="-100000" algn="bl" rotWithShape="0"/>
          </a:effectLst>
        </p:spPr>
        <p:txBody>
          <a:bodyPr vert="horz" wrap="none" anchor="t"/>
          <a:lstStyle/>
          <a:p>
            <a:pPr eaLnBrk="0" hangingPunct="0">
              <a:lnSpc>
                <a:spcPct val="100000"/>
              </a:lnSpc>
              <a:spcBef>
                <a:spcPts val="0"/>
              </a:spcBef>
            </a:pPr>
            <a:r>
              <a:rPr lang="en-GB" kern="1200" dirty="0" smtClean="0">
                <a:solidFill>
                  <a:srgbClr val="FFFFFF"/>
                </a:solidFill>
                <a:latin typeface="Arial (Textkörper)"/>
              </a:rPr>
              <a:t>Non-life products</a:t>
            </a:r>
            <a:endParaRPr lang="en-GB" kern="1200" dirty="0">
              <a:solidFill>
                <a:srgbClr val="FFFFFF"/>
              </a:solidFill>
              <a:latin typeface="Arial (Textkörper)"/>
            </a:endParaRPr>
          </a:p>
        </p:txBody>
      </p:sp>
      <p:sp>
        <p:nvSpPr>
          <p:cNvPr id="2" name="Rectangle 1"/>
          <p:cNvSpPr/>
          <p:nvPr>
            <p:custDataLst>
              <p:tags r:id="rId1"/>
            </p:custDataLst>
          </p:nvPr>
        </p:nvSpPr>
        <p:spPr bwMode="auto">
          <a:xfrm>
            <a:off x="1719023" y="5386038"/>
            <a:ext cx="7172616" cy="236988"/>
          </a:xfrm>
          <a:prstGeom prst="rect">
            <a:avLst/>
          </a:prstGeom>
          <a:noFill/>
          <a:ln w="9525" cap="flat" cmpd="sng" algn="ctr">
            <a:noFill/>
            <a:prstDash val="solid"/>
            <a:round/>
            <a:headEnd type="none" w="med" len="med"/>
            <a:tailEnd type="none" w="med" len="med"/>
          </a:ln>
          <a:effectLst>
            <a:reflection endPos="0" dir="5400000" sy="-100000" algn="bl" rotWithShape="0"/>
          </a:effectLst>
          <a:extLst>
            <a:ext uri="{909E8E84-426E-40DD-AFC4-6F175D3DCCD1}">
              <a14:hiddenFill xmlns:a14="http://schemas.microsoft.com/office/drawing/2010/main">
                <a:solidFill>
                  <a:srgbClr val="D6D1CC"/>
                </a:solidFill>
              </a14:hiddenFill>
            </a:ext>
            <a:ext uri="{91240B29-F687-4F45-9708-019B960494DF}">
              <a14:hiddenLine xmlns:a14="http://schemas.microsoft.com/office/drawing/2010/main" w="9525" cap="flat" cmpd="sng" algn="ctr">
                <a:solidFill>
                  <a:srgbClr val="D6D1CC"/>
                </a:solidFill>
                <a:prstDash val="solid"/>
                <a:round/>
                <a:headEnd type="none" w="med" len="med"/>
                <a:tailEnd type="none" w="med" len="med"/>
              </a14:hiddenLine>
            </a:ext>
          </a:extLst>
        </p:spPr>
        <p:txBody>
          <a:bodyPr vert="horz" wrap="none" lIns="0" tIns="0" rIns="0" bIns="0" numCol="1" rtlCol="0" anchor="t" anchorCtr="0" compatLnSpc="1">
            <a:prstTxWarp prst="textNoShape">
              <a:avLst/>
            </a:prstTxWarp>
          </a:bodyPr>
          <a:lstStyle/>
          <a:p>
            <a:pPr eaLnBrk="0" fontAlgn="base" hangingPunct="0">
              <a:buClr>
                <a:schemeClr val="accent2"/>
              </a:buClr>
            </a:pPr>
            <a:r>
              <a:rPr kumimoji="0" lang="de-DE" sz="1400" b="1" normalizeH="0" dirty="0" smtClean="0">
                <a:ln>
                  <a:noFill/>
                </a:ln>
                <a:effectLst/>
                <a:latin typeface="Arial (Textkörper)"/>
              </a:rPr>
              <a:t>Yevgen Kuznyetsov</a:t>
            </a:r>
          </a:p>
        </p:txBody>
      </p:sp>
      <p:sp>
        <p:nvSpPr>
          <p:cNvPr id="3" name="Rectangle 2"/>
          <p:cNvSpPr/>
          <p:nvPr>
            <p:custDataLst>
              <p:tags r:id="rId2"/>
            </p:custDataLst>
          </p:nvPr>
        </p:nvSpPr>
        <p:spPr bwMode="auto">
          <a:xfrm>
            <a:off x="1719023" y="5667659"/>
            <a:ext cx="7172616" cy="236988"/>
          </a:xfrm>
          <a:prstGeom prst="rect">
            <a:avLst/>
          </a:prstGeom>
          <a:noFill/>
          <a:ln w="9525" cap="flat" cmpd="sng" algn="ctr">
            <a:noFill/>
            <a:prstDash val="solid"/>
            <a:round/>
            <a:headEnd type="none" w="med" len="med"/>
            <a:tailEnd type="none" w="med" len="med"/>
          </a:ln>
          <a:effectLst>
            <a:reflection endPos="0" dir="5400000" sy="-100000" algn="bl" rotWithShape="0"/>
          </a:effectLst>
          <a:extLst>
            <a:ext uri="{909E8E84-426E-40DD-AFC4-6F175D3DCCD1}">
              <a14:hiddenFill xmlns:a14="http://schemas.microsoft.com/office/drawing/2010/main">
                <a:solidFill>
                  <a:srgbClr val="D6D1CC"/>
                </a:solidFill>
              </a14:hiddenFill>
            </a:ext>
            <a:ext uri="{91240B29-F687-4F45-9708-019B960494DF}">
              <a14:hiddenLine xmlns:a14="http://schemas.microsoft.com/office/drawing/2010/main" w="9525" cap="flat" cmpd="sng" algn="ctr">
                <a:solidFill>
                  <a:srgbClr val="D6D1CC"/>
                </a:solidFill>
                <a:prstDash val="solid"/>
                <a:round/>
                <a:headEnd type="none" w="med" len="med"/>
                <a:tailEnd type="none" w="med" len="med"/>
              </a14:hiddenLine>
            </a:ext>
          </a:extLst>
        </p:spPr>
        <p:txBody>
          <a:bodyPr vert="horz" wrap="none" lIns="0" tIns="0" rIns="0" bIns="0" numCol="1" rtlCol="0" anchor="t" anchorCtr="0" compatLnSpc="1">
            <a:prstTxWarp prst="textNoShape">
              <a:avLst/>
            </a:prstTxWarp>
          </a:bodyPr>
          <a:lstStyle/>
          <a:p>
            <a:pPr eaLnBrk="0" fontAlgn="base" hangingPunct="0">
              <a:buClr>
                <a:schemeClr val="accent2"/>
              </a:buClr>
            </a:pPr>
            <a:r>
              <a:rPr kumimoji="0" lang="en-US" sz="1400" b="1" normalizeH="0" dirty="0" smtClean="0">
                <a:ln>
                  <a:noFill/>
                </a:ln>
                <a:effectLst/>
                <a:latin typeface="Arial (Textkörper)"/>
              </a:rPr>
              <a:t>Treaty Underwriting CEE, Hannover </a:t>
            </a:r>
            <a:r>
              <a:rPr kumimoji="0" lang="en-US" sz="1400" b="1" normalizeH="0" dirty="0" err="1" smtClean="0">
                <a:ln>
                  <a:noFill/>
                </a:ln>
                <a:effectLst/>
                <a:latin typeface="Arial (Textkörper)"/>
              </a:rPr>
              <a:t>Rück</a:t>
            </a:r>
            <a:r>
              <a:rPr kumimoji="0" lang="en-US" sz="1400" b="1" normalizeH="0" smtClean="0">
                <a:ln>
                  <a:noFill/>
                </a:ln>
                <a:effectLst/>
                <a:latin typeface="Arial (Textkörper)"/>
              </a:rPr>
              <a:t> SE</a:t>
            </a:r>
            <a:endParaRPr kumimoji="0" lang="de-DE" sz="1400" b="1" normalizeH="0" dirty="0" smtClean="0">
              <a:ln>
                <a:noFill/>
              </a:ln>
              <a:effectLst/>
              <a:latin typeface="Arial (Textkörper)"/>
            </a:endParaRPr>
          </a:p>
        </p:txBody>
      </p:sp>
      <p:sp>
        <p:nvSpPr>
          <p:cNvPr id="6" name="Rectangle 5"/>
          <p:cNvSpPr/>
          <p:nvPr>
            <p:custDataLst>
              <p:tags r:id="rId3"/>
            </p:custDataLst>
          </p:nvPr>
        </p:nvSpPr>
        <p:spPr bwMode="auto">
          <a:xfrm>
            <a:off x="1719023" y="5949279"/>
            <a:ext cx="7172616" cy="236988"/>
          </a:xfrm>
          <a:prstGeom prst="rect">
            <a:avLst/>
          </a:prstGeom>
          <a:noFill/>
          <a:ln w="9525" cap="flat" cmpd="sng" algn="ctr">
            <a:noFill/>
            <a:prstDash val="solid"/>
            <a:round/>
            <a:headEnd type="none" w="med" len="med"/>
            <a:tailEnd type="none" w="med" len="med"/>
          </a:ln>
          <a:effectLst>
            <a:reflection endPos="0" dir="5400000" sy="-100000" algn="bl" rotWithShape="0"/>
          </a:effectLst>
          <a:extLst>
            <a:ext uri="{909E8E84-426E-40DD-AFC4-6F175D3DCCD1}">
              <a14:hiddenFill xmlns:a14="http://schemas.microsoft.com/office/drawing/2010/main">
                <a:solidFill>
                  <a:srgbClr val="D6D1CC"/>
                </a:solidFill>
              </a14:hiddenFill>
            </a:ext>
            <a:ext uri="{91240B29-F687-4F45-9708-019B960494DF}">
              <a14:hiddenLine xmlns:a14="http://schemas.microsoft.com/office/drawing/2010/main" w="9525" cap="flat" cmpd="sng" algn="ctr">
                <a:solidFill>
                  <a:srgbClr val="D6D1CC"/>
                </a:solidFill>
                <a:prstDash val="solid"/>
                <a:round/>
                <a:headEnd type="none" w="med" len="med"/>
                <a:tailEnd type="none" w="med" len="med"/>
              </a14:hiddenLine>
            </a:ext>
          </a:extLst>
        </p:spPr>
        <p:txBody>
          <a:bodyPr vert="horz" wrap="none" lIns="0" tIns="0" rIns="0" bIns="0" numCol="1" rtlCol="0" anchor="t" anchorCtr="0" compatLnSpc="1">
            <a:prstTxWarp prst="textNoShape">
              <a:avLst/>
            </a:prstTxWarp>
          </a:bodyPr>
          <a:lstStyle/>
          <a:p>
            <a:pPr marL="285750" indent="-285750" eaLnBrk="0" fontAlgn="base" hangingPunct="0">
              <a:buClr>
                <a:schemeClr val="accent2"/>
              </a:buClr>
            </a:pPr>
            <a:endParaRPr kumimoji="0" lang="de-DE" sz="1400" b="1" normalizeH="0" smtClean="0">
              <a:ln>
                <a:noFill/>
              </a:ln>
              <a:effectLst/>
              <a:latin typeface="Arial (Textkörper)"/>
            </a:endParaRPr>
          </a:p>
        </p:txBody>
      </p:sp>
      <p:sp>
        <p:nvSpPr>
          <p:cNvPr id="7" name="Rectangle 6"/>
          <p:cNvSpPr/>
          <p:nvPr>
            <p:custDataLst>
              <p:tags r:id="rId4"/>
            </p:custDataLst>
          </p:nvPr>
        </p:nvSpPr>
        <p:spPr bwMode="auto">
          <a:xfrm>
            <a:off x="341351" y="6345324"/>
            <a:ext cx="5733225" cy="372410"/>
          </a:xfrm>
          <a:prstGeom prst="rect">
            <a:avLst/>
          </a:prstGeom>
          <a:noFill/>
          <a:ln w="9525" cap="flat" cmpd="sng" algn="ctr">
            <a:noFill/>
            <a:prstDash val="solid"/>
            <a:round/>
            <a:headEnd type="none" w="med" len="med"/>
            <a:tailEnd type="none" w="med" len="med"/>
          </a:ln>
          <a:effectLst>
            <a:reflection endPos="0" dir="5400000" sy="-100000" algn="bl" rotWithShape="0"/>
          </a:effectLst>
          <a:extLst>
            <a:ext uri="{909E8E84-426E-40DD-AFC4-6F175D3DCCD1}">
              <a14:hiddenFill xmlns:a14="http://schemas.microsoft.com/office/drawing/2010/main">
                <a:solidFill>
                  <a:srgbClr val="D6D1CC"/>
                </a:solidFill>
              </a14:hiddenFill>
            </a:ext>
            <a:ext uri="{91240B29-F687-4F45-9708-019B960494DF}">
              <a14:hiddenLine xmlns:a14="http://schemas.microsoft.com/office/drawing/2010/main" w="9525" cap="flat" cmpd="sng" algn="ctr">
                <a:solidFill>
                  <a:srgbClr val="D6D1CC"/>
                </a:solidFill>
                <a:prstDash val="solid"/>
                <a:round/>
                <a:headEnd type="none" w="med" len="med"/>
                <a:tailEnd type="none" w="med" len="med"/>
              </a14:hiddenLine>
            </a:ext>
          </a:extLst>
        </p:spPr>
        <p:txBody>
          <a:bodyPr vert="horz" wrap="none" lIns="0" tIns="0" rIns="0" bIns="0" numCol="1" rtlCol="0" anchor="t" anchorCtr="0" compatLnSpc="1">
            <a:prstTxWarp prst="textNoShape">
              <a:avLst/>
            </a:prstTxWarp>
          </a:bodyPr>
          <a:lstStyle/>
          <a:p>
            <a:pPr eaLnBrk="0" fontAlgn="base" hangingPunct="0">
              <a:buClr>
                <a:schemeClr val="accent2"/>
              </a:buClr>
            </a:pPr>
            <a:r>
              <a:rPr kumimoji="0" lang="en-US" sz="1100" normalizeH="0" dirty="0" smtClean="0">
                <a:ln>
                  <a:noFill/>
                </a:ln>
                <a:solidFill>
                  <a:srgbClr val="796E6B"/>
                </a:solidFill>
                <a:effectLst/>
                <a:latin typeface="Arial (Textkörper)"/>
              </a:rPr>
              <a:t>Azerbaijan International Insurance Forum 2014</a:t>
            </a:r>
          </a:p>
          <a:p>
            <a:pPr eaLnBrk="0" fontAlgn="base" hangingPunct="0">
              <a:buClr>
                <a:schemeClr val="accent2"/>
              </a:buClr>
            </a:pPr>
            <a:r>
              <a:rPr kumimoji="0" lang="en-US" sz="1100" normalizeH="0" dirty="0" smtClean="0">
                <a:ln>
                  <a:noFill/>
                </a:ln>
                <a:solidFill>
                  <a:srgbClr val="796E6B"/>
                </a:solidFill>
                <a:effectLst/>
                <a:latin typeface="Arial (Textkörper)"/>
              </a:rPr>
              <a:t>Baku, 19th June 2014</a:t>
            </a:r>
            <a:endParaRPr kumimoji="0" lang="de-DE" sz="1100" normalizeH="0" dirty="0" smtClean="0">
              <a:ln>
                <a:noFill/>
              </a:ln>
              <a:solidFill>
                <a:srgbClr val="796E6B"/>
              </a:solidFill>
              <a:effectLst/>
              <a:latin typeface="Arial (Textkörper)"/>
            </a:endParaRPr>
          </a:p>
        </p:txBody>
      </p:sp>
    </p:spTree>
    <p:extLst>
      <p:ext uri="{BB962C8B-B14F-4D97-AF65-F5344CB8AC3E}">
        <p14:creationId xmlns:p14="http://schemas.microsoft.com/office/powerpoint/2010/main" val="2492950725"/>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0" y="6630988"/>
            <a:ext cx="381000" cy="227012"/>
          </a:xfrm>
        </p:spPr>
        <p:txBody>
          <a:bodyPr/>
          <a:lstStyle/>
          <a:p>
            <a:fld id="{D2E93386-642E-403F-9299-29B2788FE86B}" type="slidenum">
              <a:rPr lang="de-DE" smtClean="0"/>
              <a:pPr/>
              <a:t>10</a:t>
            </a:fld>
            <a:endParaRPr lang="de-DE" dirty="0"/>
          </a:p>
        </p:txBody>
      </p:sp>
      <p:sp>
        <p:nvSpPr>
          <p:cNvPr id="8" name="Text Placeholder 3"/>
          <p:cNvSpPr>
            <a:spLocks noGrp="1"/>
          </p:cNvSpPr>
          <p:nvPr>
            <p:ph type="body" sz="quarter" idx="4294967295"/>
          </p:nvPr>
        </p:nvSpPr>
        <p:spPr>
          <a:xfrm>
            <a:off x="341999" y="1350000"/>
            <a:ext cx="8694051" cy="4493538"/>
          </a:xfrm>
          <a:prstGeom prst="rect">
            <a:avLst/>
          </a:prstGeom>
        </p:spPr>
        <p:txBody>
          <a:bodyPr/>
          <a:lstStyle/>
          <a:p>
            <a:pPr marL="0" indent="0">
              <a:lnSpc>
                <a:spcPct val="150000"/>
              </a:lnSpc>
              <a:buNone/>
            </a:pPr>
            <a:endParaRPr lang="de-DE" dirty="0" smtClean="0"/>
          </a:p>
          <a:p>
            <a:pPr marL="0" indent="0">
              <a:lnSpc>
                <a:spcPct val="150000"/>
              </a:lnSpc>
              <a:buNone/>
            </a:pPr>
            <a:endParaRPr lang="de-DE" dirty="0"/>
          </a:p>
          <a:p>
            <a:pPr marL="0" indent="0">
              <a:lnSpc>
                <a:spcPct val="150000"/>
              </a:lnSpc>
              <a:buNone/>
            </a:pPr>
            <a:endParaRPr lang="de-DE" dirty="0" smtClean="0"/>
          </a:p>
          <a:p>
            <a:pPr marL="0" indent="0">
              <a:lnSpc>
                <a:spcPct val="150000"/>
              </a:lnSpc>
              <a:buNone/>
            </a:pPr>
            <a:r>
              <a:rPr lang="de-DE" sz="4000" dirty="0" err="1" smtClean="0">
                <a:solidFill>
                  <a:schemeClr val="accent2"/>
                </a:solidFill>
              </a:rPr>
              <a:t>Thank</a:t>
            </a:r>
            <a:r>
              <a:rPr lang="de-DE" sz="4000" dirty="0" smtClean="0">
                <a:solidFill>
                  <a:schemeClr val="accent2"/>
                </a:solidFill>
              </a:rPr>
              <a:t> </a:t>
            </a:r>
            <a:r>
              <a:rPr lang="de-DE" sz="4000" dirty="0" err="1" smtClean="0">
                <a:solidFill>
                  <a:schemeClr val="accent2"/>
                </a:solidFill>
              </a:rPr>
              <a:t>you</a:t>
            </a:r>
            <a:r>
              <a:rPr lang="de-DE" sz="4000" dirty="0" smtClean="0">
                <a:solidFill>
                  <a:schemeClr val="accent2"/>
                </a:solidFill>
              </a:rPr>
              <a:t> </a:t>
            </a:r>
            <a:r>
              <a:rPr lang="de-DE" sz="4000" dirty="0" err="1" smtClean="0">
                <a:solidFill>
                  <a:schemeClr val="accent2"/>
                </a:solidFill>
              </a:rPr>
              <a:t>for</a:t>
            </a:r>
            <a:r>
              <a:rPr lang="de-DE" sz="4000" dirty="0" smtClean="0">
                <a:solidFill>
                  <a:schemeClr val="accent2"/>
                </a:solidFill>
              </a:rPr>
              <a:t> </a:t>
            </a:r>
            <a:r>
              <a:rPr lang="de-DE" sz="4000" dirty="0" err="1" smtClean="0">
                <a:solidFill>
                  <a:schemeClr val="accent2"/>
                </a:solidFill>
              </a:rPr>
              <a:t>your</a:t>
            </a:r>
            <a:r>
              <a:rPr lang="de-DE" sz="4000" dirty="0" smtClean="0">
                <a:solidFill>
                  <a:schemeClr val="accent2"/>
                </a:solidFill>
              </a:rPr>
              <a:t> </a:t>
            </a:r>
            <a:r>
              <a:rPr lang="de-DE" sz="4000" dirty="0" err="1" smtClean="0">
                <a:solidFill>
                  <a:schemeClr val="accent2"/>
                </a:solidFill>
              </a:rPr>
              <a:t>attention</a:t>
            </a:r>
            <a:endParaRPr lang="de-DE" sz="4000" dirty="0" smtClean="0">
              <a:solidFill>
                <a:schemeClr val="accent2"/>
              </a:solidFill>
            </a:endParaRPr>
          </a:p>
          <a:p>
            <a:pPr marL="0" indent="0">
              <a:lnSpc>
                <a:spcPct val="150000"/>
              </a:lnSpc>
              <a:buNone/>
            </a:pPr>
            <a:endParaRPr lang="de-DE" sz="4000" dirty="0" smtClean="0">
              <a:solidFill>
                <a:schemeClr val="accent2"/>
              </a:solidFill>
            </a:endParaRPr>
          </a:p>
          <a:p>
            <a:pPr marL="0" indent="0">
              <a:lnSpc>
                <a:spcPct val="100000"/>
              </a:lnSpc>
              <a:buNone/>
            </a:pPr>
            <a:r>
              <a:rPr lang="de-DE" sz="1400" b="1" dirty="0" smtClean="0">
                <a:solidFill>
                  <a:schemeClr val="accent2"/>
                </a:solidFill>
              </a:rPr>
              <a:t>Yevgen Kuznyetsov</a:t>
            </a:r>
          </a:p>
          <a:p>
            <a:pPr marL="0" indent="0">
              <a:lnSpc>
                <a:spcPct val="100000"/>
              </a:lnSpc>
              <a:buNone/>
            </a:pPr>
            <a:r>
              <a:rPr lang="de-DE" sz="1100" dirty="0" smtClean="0"/>
              <a:t>Treaty </a:t>
            </a:r>
            <a:r>
              <a:rPr lang="de-DE" sz="1100" dirty="0"/>
              <a:t>Department Central </a:t>
            </a:r>
            <a:r>
              <a:rPr lang="de-DE" sz="1100" dirty="0" err="1"/>
              <a:t>and</a:t>
            </a:r>
            <a:r>
              <a:rPr lang="de-DE" sz="1100" dirty="0"/>
              <a:t> Eastern Europe </a:t>
            </a:r>
            <a:endParaRPr lang="de-DE" sz="1100" dirty="0" smtClean="0"/>
          </a:p>
          <a:p>
            <a:pPr marL="0" indent="0">
              <a:lnSpc>
                <a:spcPct val="100000"/>
              </a:lnSpc>
              <a:buNone/>
            </a:pPr>
            <a:r>
              <a:rPr lang="de-DE" sz="1100" dirty="0" smtClean="0"/>
              <a:t>Hannover Re</a:t>
            </a:r>
          </a:p>
          <a:p>
            <a:pPr marL="0" indent="0">
              <a:lnSpc>
                <a:spcPct val="100000"/>
              </a:lnSpc>
              <a:buNone/>
            </a:pPr>
            <a:r>
              <a:rPr lang="de-DE" sz="1100" dirty="0" smtClean="0"/>
              <a:t>yevgen.kuznyetsov@hannover-re.com</a:t>
            </a:r>
            <a:endParaRPr lang="de-DE" sz="1100" dirty="0"/>
          </a:p>
          <a:p>
            <a:pPr marL="0" indent="0">
              <a:lnSpc>
                <a:spcPct val="150000"/>
              </a:lnSpc>
              <a:buNone/>
            </a:pPr>
            <a:endParaRPr lang="de-DE" sz="1200" dirty="0">
              <a:solidFill>
                <a:schemeClr val="accent2"/>
              </a:solidFill>
            </a:endParaRPr>
          </a:p>
        </p:txBody>
      </p:sp>
    </p:spTree>
    <p:extLst>
      <p:ext uri="{BB962C8B-B14F-4D97-AF65-F5344CB8AC3E}">
        <p14:creationId xmlns:p14="http://schemas.microsoft.com/office/powerpoint/2010/main" val="3372351450"/>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999" y="403200"/>
            <a:ext cx="1426673" cy="338554"/>
          </a:xfrm>
          <a:effectLst>
            <a:reflection endPos="0" dir="5400000" sy="-100000" algn="bl" rotWithShape="0"/>
          </a:effectLst>
        </p:spPr>
        <p:txBody>
          <a:bodyPr vert="horz" wrap="none" anchor="t"/>
          <a:lstStyle/>
          <a:p>
            <a:pPr eaLnBrk="0" hangingPunct="0">
              <a:spcAft>
                <a:spcPts val="0"/>
              </a:spcAft>
            </a:pPr>
            <a:r>
              <a:rPr lang="de-DE" kern="1200" smtClean="0">
                <a:latin typeface="Arial (Überschriften)"/>
              </a:rPr>
              <a:t>Disclaimer</a:t>
            </a:r>
            <a:endParaRPr lang="de-DE" kern="1200" dirty="0">
              <a:latin typeface="Arial (Überschriften)"/>
            </a:endParaRPr>
          </a:p>
        </p:txBody>
      </p:sp>
      <p:sp>
        <p:nvSpPr>
          <p:cNvPr id="3" name="Slide Number Placeholder 2" hidden="1"/>
          <p:cNvSpPr>
            <a:spLocks noGrp="1"/>
          </p:cNvSpPr>
          <p:nvPr>
            <p:ph type="sldNum" sz="quarter" idx="11"/>
          </p:nvPr>
        </p:nvSpPr>
        <p:spPr>
          <a:xfrm>
            <a:off x="341351" y="6632567"/>
            <a:ext cx="381000" cy="225433"/>
          </a:xfrm>
          <a:effectLst>
            <a:reflection endPos="0" dir="5400000" sy="-100000" algn="bl" rotWithShape="0"/>
          </a:effectLst>
        </p:spPr>
        <p:txBody>
          <a:bodyPr vert="horz" wrap="none" anchor="t"/>
          <a:lstStyle/>
          <a:p>
            <a:pPr eaLnBrk="0" hangingPunct="0"/>
            <a:r>
              <a:rPr lang="de-DE" dirty="0" smtClean="0">
                <a:latin typeface="Arial (Textkörper)"/>
              </a:rPr>
              <a:t>1</a:t>
            </a:r>
            <a:endParaRPr lang="de-DE" dirty="0">
              <a:latin typeface="Arial (Textkörper)"/>
            </a:endParaRPr>
          </a:p>
        </p:txBody>
      </p:sp>
      <p:sp>
        <p:nvSpPr>
          <p:cNvPr id="4" name="Text Placeholder 3"/>
          <p:cNvSpPr>
            <a:spLocks noGrp="1"/>
          </p:cNvSpPr>
          <p:nvPr>
            <p:ph type="body" sz="quarter" idx="13"/>
          </p:nvPr>
        </p:nvSpPr>
        <p:spPr>
          <a:xfrm>
            <a:off x="341999" y="1350000"/>
            <a:ext cx="8694051" cy="4297587"/>
          </a:xfrm>
        </p:spPr>
        <p:txBody>
          <a:bodyPr/>
          <a:lstStyle/>
          <a:p>
            <a:pPr marL="0" indent="0">
              <a:spcBef>
                <a:spcPct val="80000"/>
              </a:spcBef>
              <a:buNone/>
            </a:pPr>
            <a:r>
              <a:rPr lang="en-GB" dirty="0"/>
              <a:t>The information provided in this presentation does in no way whatsoever constitute legal, accounting, tax or other professional advice.</a:t>
            </a:r>
          </a:p>
          <a:p>
            <a:pPr marL="0" indent="0">
              <a:spcBef>
                <a:spcPct val="80000"/>
              </a:spcBef>
              <a:buNone/>
            </a:pPr>
            <a:r>
              <a:rPr lang="en-GB" dirty="0"/>
              <a:t>While Hannover </a:t>
            </a:r>
            <a:r>
              <a:rPr lang="en-GB" dirty="0" err="1" smtClean="0"/>
              <a:t>Rück</a:t>
            </a:r>
            <a:r>
              <a:rPr lang="en-GB" dirty="0" smtClean="0"/>
              <a:t> SE </a:t>
            </a:r>
            <a:r>
              <a:rPr lang="en-GB" dirty="0"/>
              <a:t>has endeavoured to include in this presentation information it believes to be reliable, complete and up-to-date, the company does not make any representation or warranty, express or implied, as to the accuracy, completeness or updated status of such information.</a:t>
            </a:r>
          </a:p>
          <a:p>
            <a:pPr marL="0" indent="0">
              <a:spcBef>
                <a:spcPct val="80000"/>
              </a:spcBef>
              <a:buNone/>
            </a:pPr>
            <a:r>
              <a:rPr lang="en-GB" dirty="0"/>
              <a:t>Therefore, in no case whatsoever will Hannover </a:t>
            </a:r>
            <a:r>
              <a:rPr lang="en-GB" dirty="0" err="1" smtClean="0"/>
              <a:t>Rück</a:t>
            </a:r>
            <a:r>
              <a:rPr lang="en-GB" dirty="0" smtClean="0"/>
              <a:t> SE </a:t>
            </a:r>
            <a:r>
              <a:rPr lang="en-GB" dirty="0"/>
              <a:t>and its affiliated companies or directors, officers or employees be liable to anyone for any decision made or action taken in conjunction with the information in this presentation or for any related damages.</a:t>
            </a:r>
          </a:p>
          <a:p>
            <a:pPr marL="0" indent="0">
              <a:spcBef>
                <a:spcPct val="80000"/>
              </a:spcBef>
              <a:buNone/>
            </a:pPr>
            <a:r>
              <a:rPr lang="en-GB" dirty="0"/>
              <a:t>© Hannover </a:t>
            </a:r>
            <a:r>
              <a:rPr lang="en-GB" dirty="0" err="1" smtClean="0"/>
              <a:t>Rück</a:t>
            </a:r>
            <a:r>
              <a:rPr lang="en-GB" dirty="0" smtClean="0"/>
              <a:t> SE. </a:t>
            </a:r>
            <a:r>
              <a:rPr lang="en-GB" dirty="0"/>
              <a:t>All rights reserved. </a:t>
            </a:r>
            <a:br>
              <a:rPr lang="en-GB" dirty="0"/>
            </a:br>
            <a:r>
              <a:rPr lang="en-GB" dirty="0"/>
              <a:t>Hannover Re is the registered service mark of Hannover </a:t>
            </a:r>
            <a:r>
              <a:rPr lang="en-GB" dirty="0" err="1" smtClean="0"/>
              <a:t>Rück</a:t>
            </a:r>
            <a:r>
              <a:rPr lang="en-GB" dirty="0" smtClean="0"/>
              <a:t> SE.</a:t>
            </a:r>
            <a:endParaRPr lang="de-DE" dirty="0"/>
          </a:p>
        </p:txBody>
      </p:sp>
      <p:sp>
        <p:nvSpPr>
          <p:cNvPr id="6" name="TextBox 5"/>
          <p:cNvSpPr txBox="1"/>
          <p:nvPr>
            <p:custDataLst>
              <p:tags r:id="rId1"/>
            </p:custDataLst>
          </p:nvPr>
        </p:nvSpPr>
        <p:spPr>
          <a:xfrm>
            <a:off x="341999" y="723600"/>
            <a:ext cx="65" cy="276999"/>
          </a:xfrm>
          <a:prstGeom prst="rect">
            <a:avLst/>
          </a:prstGeom>
          <a:noFill/>
          <a:effectLst>
            <a:reflection endPos="0" dir="5400000" sy="-100000" algn="bl" rotWithShape="0"/>
          </a:effectLst>
        </p:spPr>
        <p:txBody>
          <a:bodyPr vert="horz" wrap="none" lIns="0" tIns="0" rIns="0" bIns="0" rtlCol="0" anchor="t">
            <a:spAutoFit/>
          </a:bodyPr>
          <a:lstStyle/>
          <a:p>
            <a:pPr eaLnBrk="0" hangingPunct="0">
              <a:buClr>
                <a:schemeClr val="accent2"/>
              </a:buClr>
            </a:pPr>
            <a:endParaRPr lang="de-DE" dirty="0" smtClean="0">
              <a:solidFill>
                <a:srgbClr val="005192"/>
              </a:solidFill>
              <a:latin typeface="Arial (Textkörper)"/>
            </a:endParaRPr>
          </a:p>
        </p:txBody>
      </p:sp>
    </p:spTree>
    <p:extLst>
      <p:ext uri="{BB962C8B-B14F-4D97-AF65-F5344CB8AC3E}">
        <p14:creationId xmlns:p14="http://schemas.microsoft.com/office/powerpoint/2010/main" val="313241336"/>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41999" y="403200"/>
            <a:ext cx="65" cy="338554"/>
          </a:xfrm>
          <a:effectLst>
            <a:reflection endPos="0" dir="5400000" sy="-100000" algn="bl" rotWithShape="0"/>
          </a:effectLst>
        </p:spPr>
        <p:txBody>
          <a:bodyPr vert="horz" wrap="none" anchor="t"/>
          <a:lstStyle/>
          <a:p>
            <a:pPr eaLnBrk="0" hangingPunct="0">
              <a:spcAft>
                <a:spcPts val="0"/>
              </a:spcAft>
            </a:pPr>
            <a:r>
              <a:rPr lang="en-US" kern="1200" smtClean="0">
                <a:latin typeface="Arial (Überschriften)"/>
              </a:rPr>
              <a:t>Content</a:t>
            </a:r>
            <a:endParaRPr lang="en-US" kern="1200" dirty="0">
              <a:latin typeface="Arial (Überschriften)"/>
            </a:endParaRPr>
          </a:p>
        </p:txBody>
      </p:sp>
      <p:sp>
        <p:nvSpPr>
          <p:cNvPr id="7" name="Slide Number Placeholder 6" hidden="1"/>
          <p:cNvSpPr>
            <a:spLocks noGrp="1"/>
          </p:cNvSpPr>
          <p:nvPr>
            <p:ph type="sldNum" sz="quarter" idx="11"/>
          </p:nvPr>
        </p:nvSpPr>
        <p:spPr>
          <a:xfrm>
            <a:off x="341351" y="6632567"/>
            <a:ext cx="381000" cy="225433"/>
          </a:xfrm>
          <a:effectLst>
            <a:reflection endPos="0" dir="5400000" sy="-100000" algn="bl" rotWithShape="0"/>
          </a:effectLst>
        </p:spPr>
        <p:txBody>
          <a:bodyPr vert="horz" wrap="none" anchor="t"/>
          <a:lstStyle/>
          <a:p>
            <a:pPr eaLnBrk="0" hangingPunct="0"/>
            <a:r>
              <a:rPr lang="en-GB" smtClean="0">
                <a:latin typeface="Arial (Textkörper)"/>
              </a:rPr>
              <a:t>3</a:t>
            </a:r>
            <a:endParaRPr lang="en-GB" dirty="0">
              <a:latin typeface="Arial (Textkörper)"/>
            </a:endParaRPr>
          </a:p>
        </p:txBody>
      </p:sp>
      <p:sp>
        <p:nvSpPr>
          <p:cNvPr id="8" name="Text Placeholder 7"/>
          <p:cNvSpPr>
            <a:spLocks noGrp="1"/>
          </p:cNvSpPr>
          <p:nvPr>
            <p:ph type="body" sz="quarter" idx="13"/>
          </p:nvPr>
        </p:nvSpPr>
        <p:spPr>
          <a:xfrm>
            <a:off x="341999" y="1350000"/>
            <a:ext cx="8694051" cy="3357842"/>
          </a:xfrm>
        </p:spPr>
        <p:txBody>
          <a:bodyPr/>
          <a:lstStyle/>
          <a:p>
            <a:r>
              <a:rPr lang="de-DE" dirty="0" smtClean="0"/>
              <a:t>Hannover Re in </a:t>
            </a:r>
            <a:r>
              <a:rPr lang="de-DE" dirty="0" err="1" smtClean="0"/>
              <a:t>Azerbaijan</a:t>
            </a:r>
            <a:endParaRPr lang="de-DE" dirty="0" smtClean="0"/>
          </a:p>
          <a:p>
            <a:endParaRPr lang="de-DE" dirty="0"/>
          </a:p>
          <a:p>
            <a:r>
              <a:rPr lang="de-DE" dirty="0" smtClean="0"/>
              <a:t>Proportional vs. non-proportional</a:t>
            </a:r>
          </a:p>
          <a:p>
            <a:endParaRPr lang="de-DE" dirty="0" smtClean="0"/>
          </a:p>
          <a:p>
            <a:r>
              <a:rPr lang="de-DE" dirty="0"/>
              <a:t>CAT </a:t>
            </a:r>
            <a:r>
              <a:rPr lang="de-DE" dirty="0" smtClean="0"/>
              <a:t>XL Treaty</a:t>
            </a:r>
          </a:p>
          <a:p>
            <a:endParaRPr lang="de-DE" dirty="0"/>
          </a:p>
          <a:p>
            <a:r>
              <a:rPr lang="de-DE" dirty="0" smtClean="0"/>
              <a:t>Multi-</a:t>
            </a:r>
            <a:r>
              <a:rPr lang="de-DE" dirty="0" err="1" smtClean="0"/>
              <a:t>line</a:t>
            </a:r>
            <a:r>
              <a:rPr lang="de-DE" dirty="0" smtClean="0"/>
              <a:t> </a:t>
            </a:r>
            <a:r>
              <a:rPr lang="de-DE" dirty="0" err="1" smtClean="0"/>
              <a:t>combined</a:t>
            </a:r>
            <a:r>
              <a:rPr lang="de-DE" dirty="0" smtClean="0"/>
              <a:t> per </a:t>
            </a:r>
            <a:r>
              <a:rPr lang="de-DE" dirty="0" err="1" smtClean="0"/>
              <a:t>Risk</a:t>
            </a:r>
            <a:r>
              <a:rPr lang="de-DE" dirty="0" smtClean="0"/>
              <a:t> / per Event XL Treaty</a:t>
            </a:r>
          </a:p>
          <a:p>
            <a:endParaRPr lang="de-DE" dirty="0" smtClean="0"/>
          </a:p>
          <a:p>
            <a:pPr marL="0" indent="0">
              <a:buNone/>
            </a:pPr>
            <a:endParaRPr lang="en-US" dirty="0"/>
          </a:p>
        </p:txBody>
      </p:sp>
      <p:sp>
        <p:nvSpPr>
          <p:cNvPr id="6" name="Footer Placeholder 5"/>
          <p:cNvSpPr>
            <a:spLocks noGrp="1"/>
          </p:cNvSpPr>
          <p:nvPr>
            <p:ph type="ftr" sz="quarter" idx="3"/>
          </p:nvPr>
        </p:nvSpPr>
        <p:spPr/>
        <p:txBody>
          <a:bodyPr/>
          <a:lstStyle/>
          <a:p>
            <a:r>
              <a:rPr lang="en-GB" dirty="0"/>
              <a:t>Reinsurance Solutions for Azerbaijan</a:t>
            </a:r>
          </a:p>
        </p:txBody>
      </p:sp>
      <p:sp>
        <p:nvSpPr>
          <p:cNvPr id="2" name="TextBox 1"/>
          <p:cNvSpPr txBox="1"/>
          <p:nvPr>
            <p:custDataLst>
              <p:tags r:id="rId1"/>
            </p:custDataLst>
          </p:nvPr>
        </p:nvSpPr>
        <p:spPr>
          <a:xfrm>
            <a:off x="341999" y="723600"/>
            <a:ext cx="65" cy="276999"/>
          </a:xfrm>
          <a:prstGeom prst="rect">
            <a:avLst/>
          </a:prstGeom>
          <a:noFill/>
          <a:effectLst>
            <a:reflection endPos="0" dir="5400000" sy="-100000" algn="bl" rotWithShape="0"/>
          </a:effectLst>
        </p:spPr>
        <p:txBody>
          <a:bodyPr vert="horz" wrap="none" lIns="0" tIns="0" rIns="0" bIns="0" rtlCol="0" anchor="t">
            <a:spAutoFit/>
          </a:bodyPr>
          <a:lstStyle/>
          <a:p>
            <a:pPr eaLnBrk="0" hangingPunct="0">
              <a:buClr>
                <a:schemeClr val="accent2"/>
              </a:buClr>
            </a:pPr>
            <a:endParaRPr lang="en-GB" dirty="0" smtClean="0">
              <a:solidFill>
                <a:srgbClr val="005192"/>
              </a:solidFill>
              <a:latin typeface="Arial (Textkörper)"/>
            </a:endParaRPr>
          </a:p>
        </p:txBody>
      </p:sp>
    </p:spTree>
    <p:extLst>
      <p:ext uri="{BB962C8B-B14F-4D97-AF65-F5344CB8AC3E}">
        <p14:creationId xmlns:p14="http://schemas.microsoft.com/office/powerpoint/2010/main" val="1225866031"/>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Hannover Re in Azerbaijan</a:t>
            </a:r>
            <a:endParaRPr lang="en-US" dirty="0"/>
          </a:p>
        </p:txBody>
      </p:sp>
      <p:sp>
        <p:nvSpPr>
          <p:cNvPr id="3" name="Slide Number Placeholder 2"/>
          <p:cNvSpPr>
            <a:spLocks noGrp="1"/>
          </p:cNvSpPr>
          <p:nvPr>
            <p:ph type="sldNum" sz="quarter" idx="11"/>
          </p:nvPr>
        </p:nvSpPr>
        <p:spPr/>
        <p:txBody>
          <a:bodyPr/>
          <a:lstStyle/>
          <a:p>
            <a:fld id="{D2E93386-642E-403F-9299-29B2788FE86B}" type="slidenum">
              <a:rPr lang="de-DE" smtClean="0"/>
              <a:pPr/>
              <a:t>3</a:t>
            </a:fld>
            <a:endParaRPr lang="de-DE" dirty="0"/>
          </a:p>
        </p:txBody>
      </p:sp>
      <p:sp>
        <p:nvSpPr>
          <p:cNvPr id="4" name="Text Placeholder 3"/>
          <p:cNvSpPr>
            <a:spLocks noGrp="1"/>
          </p:cNvSpPr>
          <p:nvPr>
            <p:ph type="body" sz="quarter" idx="13"/>
          </p:nvPr>
        </p:nvSpPr>
        <p:spPr>
          <a:xfrm>
            <a:off x="341999" y="1350000"/>
            <a:ext cx="8694051" cy="3970318"/>
          </a:xfrm>
        </p:spPr>
        <p:txBody>
          <a:bodyPr/>
          <a:lstStyle/>
          <a:p>
            <a:pPr marL="0" indent="0">
              <a:buNone/>
            </a:pPr>
            <a:endParaRPr lang="de-DE" dirty="0" smtClean="0">
              <a:solidFill>
                <a:schemeClr val="accent2"/>
              </a:solidFill>
            </a:endParaRPr>
          </a:p>
          <a:p>
            <a:pPr marL="0" indent="0">
              <a:buNone/>
            </a:pPr>
            <a:r>
              <a:rPr lang="de-DE" dirty="0" smtClean="0">
                <a:solidFill>
                  <a:schemeClr val="accent2"/>
                </a:solidFill>
              </a:rPr>
              <a:t>Hannover Re </a:t>
            </a:r>
          </a:p>
          <a:p>
            <a:pPr lvl="1"/>
            <a:r>
              <a:rPr lang="de-DE" dirty="0" smtClean="0"/>
              <a:t>Well-</a:t>
            </a:r>
            <a:r>
              <a:rPr lang="de-DE" dirty="0" err="1" smtClean="0"/>
              <a:t>diversified</a:t>
            </a:r>
            <a:r>
              <a:rPr lang="de-DE" dirty="0" smtClean="0"/>
              <a:t> </a:t>
            </a:r>
            <a:r>
              <a:rPr lang="de-DE" dirty="0" err="1" smtClean="0"/>
              <a:t>portfolio</a:t>
            </a:r>
            <a:r>
              <a:rPr lang="de-DE" dirty="0" smtClean="0"/>
              <a:t> </a:t>
            </a:r>
            <a:r>
              <a:rPr lang="de-DE" dirty="0" err="1" smtClean="0"/>
              <a:t>by</a:t>
            </a:r>
            <a:r>
              <a:rPr lang="de-DE" dirty="0" smtClean="0"/>
              <a:t> </a:t>
            </a:r>
            <a:r>
              <a:rPr lang="de-DE" dirty="0" err="1" smtClean="0"/>
              <a:t>lines</a:t>
            </a:r>
            <a:r>
              <a:rPr lang="de-DE" dirty="0" smtClean="0"/>
              <a:t> </a:t>
            </a:r>
            <a:r>
              <a:rPr lang="de-DE" dirty="0" err="1" smtClean="0"/>
              <a:t>of</a:t>
            </a:r>
            <a:r>
              <a:rPr lang="de-DE" dirty="0" smtClean="0"/>
              <a:t> </a:t>
            </a:r>
            <a:r>
              <a:rPr lang="de-DE" dirty="0" err="1" smtClean="0"/>
              <a:t>business</a:t>
            </a:r>
            <a:r>
              <a:rPr lang="de-DE" dirty="0" smtClean="0"/>
              <a:t> </a:t>
            </a:r>
            <a:r>
              <a:rPr lang="de-DE" dirty="0" err="1" smtClean="0"/>
              <a:t>and</a:t>
            </a:r>
            <a:r>
              <a:rPr lang="de-DE" dirty="0" smtClean="0"/>
              <a:t> </a:t>
            </a:r>
            <a:r>
              <a:rPr lang="de-DE" dirty="0" err="1" smtClean="0"/>
              <a:t>regions</a:t>
            </a:r>
            <a:endParaRPr lang="de-DE" dirty="0" smtClean="0"/>
          </a:p>
          <a:p>
            <a:pPr lvl="1"/>
            <a:r>
              <a:rPr lang="de-DE" dirty="0" err="1"/>
              <a:t>Activities</a:t>
            </a:r>
            <a:r>
              <a:rPr lang="de-DE" dirty="0"/>
              <a:t> in </a:t>
            </a:r>
            <a:r>
              <a:rPr lang="de-DE" dirty="0" err="1"/>
              <a:t>more</a:t>
            </a:r>
            <a:r>
              <a:rPr lang="de-DE" dirty="0"/>
              <a:t> </a:t>
            </a:r>
            <a:r>
              <a:rPr lang="de-DE" dirty="0" err="1"/>
              <a:t>than</a:t>
            </a:r>
            <a:r>
              <a:rPr lang="de-DE" dirty="0"/>
              <a:t> 100 countries </a:t>
            </a:r>
            <a:endParaRPr lang="de-DE" dirty="0" smtClean="0"/>
          </a:p>
          <a:p>
            <a:pPr lvl="1"/>
            <a:r>
              <a:rPr lang="de-DE" dirty="0" smtClean="0"/>
              <a:t>Every </a:t>
            </a:r>
            <a:r>
              <a:rPr lang="de-DE" dirty="0" err="1" smtClean="0"/>
              <a:t>country</a:t>
            </a:r>
            <a:r>
              <a:rPr lang="de-DE" dirty="0" smtClean="0"/>
              <a:t> </a:t>
            </a:r>
            <a:r>
              <a:rPr lang="de-DE" dirty="0" err="1" smtClean="0"/>
              <a:t>with</a:t>
            </a:r>
            <a:r>
              <a:rPr lang="de-DE" dirty="0" smtClean="0"/>
              <a:t> </a:t>
            </a:r>
            <a:r>
              <a:rPr lang="de-DE" dirty="0" err="1" smtClean="0"/>
              <a:t>reinsurance</a:t>
            </a:r>
            <a:r>
              <a:rPr lang="de-DE" dirty="0" smtClean="0"/>
              <a:t> </a:t>
            </a:r>
            <a:r>
              <a:rPr lang="de-DE" dirty="0" err="1" smtClean="0"/>
              <a:t>demand</a:t>
            </a:r>
            <a:r>
              <a:rPr lang="de-DE" dirty="0" smtClean="0"/>
              <a:t> </a:t>
            </a:r>
            <a:r>
              <a:rPr lang="de-DE" dirty="0" err="1" smtClean="0"/>
              <a:t>is</a:t>
            </a:r>
            <a:r>
              <a:rPr lang="de-DE" dirty="0" smtClean="0"/>
              <a:t> </a:t>
            </a:r>
            <a:r>
              <a:rPr lang="de-DE" dirty="0" err="1" smtClean="0"/>
              <a:t>important</a:t>
            </a:r>
            <a:endParaRPr lang="de-DE" dirty="0" smtClean="0"/>
          </a:p>
          <a:p>
            <a:pPr marL="268288" lvl="1" indent="0">
              <a:buNone/>
            </a:pPr>
            <a:endParaRPr lang="de-DE" dirty="0" smtClean="0"/>
          </a:p>
          <a:p>
            <a:pPr marL="0" indent="0">
              <a:lnSpc>
                <a:spcPct val="100000"/>
              </a:lnSpc>
              <a:buNone/>
            </a:pPr>
            <a:r>
              <a:rPr lang="de-DE" dirty="0" smtClean="0">
                <a:solidFill>
                  <a:schemeClr val="accent2"/>
                </a:solidFill>
              </a:rPr>
              <a:t>Hannover Re </a:t>
            </a:r>
            <a:r>
              <a:rPr lang="de-DE" dirty="0" err="1" smtClean="0">
                <a:solidFill>
                  <a:schemeClr val="accent2"/>
                </a:solidFill>
              </a:rPr>
              <a:t>since</a:t>
            </a:r>
            <a:r>
              <a:rPr lang="de-DE" dirty="0" smtClean="0">
                <a:solidFill>
                  <a:schemeClr val="accent2"/>
                </a:solidFill>
              </a:rPr>
              <a:t> 2002 on </a:t>
            </a:r>
            <a:r>
              <a:rPr lang="de-DE" dirty="0" err="1" smtClean="0">
                <a:solidFill>
                  <a:schemeClr val="accent2"/>
                </a:solidFill>
              </a:rPr>
              <a:t>the</a:t>
            </a:r>
            <a:r>
              <a:rPr lang="de-DE" dirty="0" smtClean="0">
                <a:solidFill>
                  <a:schemeClr val="accent2"/>
                </a:solidFill>
              </a:rPr>
              <a:t> Azeri </a:t>
            </a:r>
            <a:r>
              <a:rPr lang="de-DE" dirty="0" err="1" smtClean="0">
                <a:solidFill>
                  <a:schemeClr val="accent2"/>
                </a:solidFill>
              </a:rPr>
              <a:t>market</a:t>
            </a:r>
            <a:endParaRPr lang="de-DE" dirty="0" smtClean="0">
              <a:solidFill>
                <a:schemeClr val="accent2"/>
              </a:solidFill>
            </a:endParaRPr>
          </a:p>
          <a:p>
            <a:pPr lvl="1">
              <a:lnSpc>
                <a:spcPct val="100000"/>
              </a:lnSpc>
            </a:pPr>
            <a:r>
              <a:rPr lang="de-DE" dirty="0" smtClean="0"/>
              <a:t>Life </a:t>
            </a:r>
            <a:r>
              <a:rPr lang="de-DE" dirty="0" err="1" smtClean="0"/>
              <a:t>and</a:t>
            </a:r>
            <a:r>
              <a:rPr lang="de-DE" dirty="0" smtClean="0"/>
              <a:t> non-</a:t>
            </a:r>
            <a:r>
              <a:rPr lang="de-DE" dirty="0" err="1" smtClean="0"/>
              <a:t>life</a:t>
            </a:r>
            <a:endParaRPr lang="de-DE" dirty="0" smtClean="0"/>
          </a:p>
          <a:p>
            <a:pPr lvl="1">
              <a:lnSpc>
                <a:spcPct val="100000"/>
              </a:lnSpc>
            </a:pPr>
            <a:r>
              <a:rPr lang="de-DE" dirty="0" err="1" smtClean="0"/>
              <a:t>Facultative</a:t>
            </a:r>
            <a:r>
              <a:rPr lang="de-DE" dirty="0" smtClean="0"/>
              <a:t> </a:t>
            </a:r>
            <a:r>
              <a:rPr lang="de-DE" dirty="0" err="1" smtClean="0"/>
              <a:t>and</a:t>
            </a:r>
            <a:r>
              <a:rPr lang="de-DE" dirty="0" smtClean="0"/>
              <a:t> Treaty</a:t>
            </a:r>
          </a:p>
          <a:p>
            <a:pPr lvl="1">
              <a:lnSpc>
                <a:spcPct val="100000"/>
              </a:lnSpc>
            </a:pPr>
            <a:r>
              <a:rPr lang="de-DE" dirty="0" smtClean="0"/>
              <a:t>QS, Surplus, </a:t>
            </a:r>
            <a:r>
              <a:rPr lang="de-DE" dirty="0" err="1" smtClean="0"/>
              <a:t>Risk</a:t>
            </a:r>
            <a:r>
              <a:rPr lang="de-DE" dirty="0" smtClean="0"/>
              <a:t> </a:t>
            </a:r>
            <a:r>
              <a:rPr lang="de-DE" dirty="0" err="1" smtClean="0"/>
              <a:t>XL‘s</a:t>
            </a:r>
            <a:r>
              <a:rPr lang="de-DE" dirty="0" smtClean="0"/>
              <a:t> </a:t>
            </a:r>
            <a:r>
              <a:rPr lang="de-DE" dirty="0" err="1" smtClean="0"/>
              <a:t>and</a:t>
            </a:r>
            <a:r>
              <a:rPr lang="de-DE" dirty="0" smtClean="0"/>
              <a:t> CAT </a:t>
            </a:r>
            <a:r>
              <a:rPr lang="de-DE" dirty="0" err="1" smtClean="0"/>
              <a:t>XL‘s</a:t>
            </a:r>
            <a:r>
              <a:rPr lang="de-DE" dirty="0" smtClean="0"/>
              <a:t> </a:t>
            </a:r>
            <a:r>
              <a:rPr lang="de-DE" dirty="0" err="1" smtClean="0"/>
              <a:t>treaties</a:t>
            </a:r>
            <a:endParaRPr lang="de-DE" dirty="0" smtClean="0"/>
          </a:p>
          <a:p>
            <a:pPr lvl="1">
              <a:lnSpc>
                <a:spcPct val="100000"/>
              </a:lnSpc>
            </a:pPr>
            <a:r>
              <a:rPr lang="de-DE" dirty="0" smtClean="0"/>
              <a:t>Property, Engineering (</a:t>
            </a:r>
            <a:r>
              <a:rPr lang="de-DE" dirty="0" err="1" smtClean="0"/>
              <a:t>Construction</a:t>
            </a:r>
            <a:r>
              <a:rPr lang="de-DE" dirty="0" smtClean="0"/>
              <a:t>), Marine (Hull </a:t>
            </a:r>
            <a:r>
              <a:rPr lang="de-DE" dirty="0" err="1" smtClean="0"/>
              <a:t>and</a:t>
            </a:r>
            <a:r>
              <a:rPr lang="de-DE" dirty="0" smtClean="0"/>
              <a:t> Cargo), </a:t>
            </a:r>
            <a:br>
              <a:rPr lang="de-DE" dirty="0" smtClean="0"/>
            </a:br>
            <a:r>
              <a:rPr lang="de-DE" dirty="0" err="1" smtClean="0"/>
              <a:t>Liability</a:t>
            </a:r>
            <a:r>
              <a:rPr lang="de-DE" dirty="0" smtClean="0"/>
              <a:t> (General, </a:t>
            </a:r>
            <a:r>
              <a:rPr lang="de-DE" dirty="0" err="1" smtClean="0"/>
              <a:t>Product</a:t>
            </a:r>
            <a:r>
              <a:rPr lang="de-DE" dirty="0" smtClean="0"/>
              <a:t>, </a:t>
            </a:r>
            <a:r>
              <a:rPr lang="de-DE" dirty="0" err="1" smtClean="0"/>
              <a:t>Employer‘s</a:t>
            </a:r>
            <a:r>
              <a:rPr lang="de-DE" dirty="0" smtClean="0"/>
              <a:t>), Aviation</a:t>
            </a:r>
          </a:p>
        </p:txBody>
      </p:sp>
      <p:sp>
        <p:nvSpPr>
          <p:cNvPr id="5" name="Footer Placeholder 4"/>
          <p:cNvSpPr>
            <a:spLocks noGrp="1"/>
          </p:cNvSpPr>
          <p:nvPr>
            <p:ph type="ftr" sz="quarter" idx="3"/>
          </p:nvPr>
        </p:nvSpPr>
        <p:spPr/>
        <p:txBody>
          <a:bodyPr/>
          <a:lstStyle/>
          <a:p>
            <a:r>
              <a:rPr lang="en-US" dirty="0"/>
              <a:t>Reinsurance Solutions for Azerbaijan</a:t>
            </a:r>
            <a:endParaRPr lang="de-DE" dirty="0"/>
          </a:p>
        </p:txBody>
      </p:sp>
      <p:sp>
        <p:nvSpPr>
          <p:cNvPr id="6" name="TextBox 5"/>
          <p:cNvSpPr txBox="1"/>
          <p:nvPr>
            <p:custDataLst>
              <p:tags r:id="rId1"/>
            </p:custDataLst>
          </p:nvPr>
        </p:nvSpPr>
        <p:spPr>
          <a:xfrm>
            <a:off x="341999" y="723601"/>
            <a:ext cx="64120" cy="276999"/>
          </a:xfrm>
          <a:prstGeom prst="rect">
            <a:avLst/>
          </a:prstGeom>
          <a:noFill/>
          <a:effectLst>
            <a:reflection endPos="0" dir="5400000" sy="-100000" algn="bl" rotWithShape="0"/>
          </a:effectLst>
        </p:spPr>
        <p:txBody>
          <a:bodyPr vert="horz" wrap="none" lIns="0" tIns="0" rIns="0" bIns="0" rtlCol="0" anchor="t">
            <a:spAutoFit/>
          </a:bodyPr>
          <a:lstStyle/>
          <a:p>
            <a:pPr eaLnBrk="0" hangingPunct="0">
              <a:buClr>
                <a:schemeClr val="accent2"/>
              </a:buClr>
            </a:pPr>
            <a:r>
              <a:rPr lang="en-US" smtClean="0">
                <a:solidFill>
                  <a:srgbClr val="005192"/>
                </a:solidFill>
                <a:latin typeface="Arial (Textkörper)"/>
              </a:rPr>
              <a:t> </a:t>
            </a:r>
            <a:endParaRPr lang="en-US" dirty="0" smtClean="0">
              <a:solidFill>
                <a:srgbClr val="005192"/>
              </a:solidFill>
              <a:latin typeface="Arial (Textkörper)"/>
            </a:endParaRPr>
          </a:p>
        </p:txBody>
      </p:sp>
    </p:spTree>
    <p:extLst>
      <p:ext uri="{BB962C8B-B14F-4D97-AF65-F5344CB8AC3E}">
        <p14:creationId xmlns:p14="http://schemas.microsoft.com/office/powerpoint/2010/main" val="697464687"/>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lstStyle/>
          <a:p>
            <a:r>
              <a:rPr lang="en-US" smtClean="0"/>
              <a:t>Why would I need reinsurance in Azerbaijan?</a:t>
            </a:r>
            <a:endParaRPr lang="en-US" dirty="0"/>
          </a:p>
        </p:txBody>
      </p:sp>
      <p:sp>
        <p:nvSpPr>
          <p:cNvPr id="3" name="Slide Number Placeholder 2"/>
          <p:cNvSpPr>
            <a:spLocks noGrp="1"/>
          </p:cNvSpPr>
          <p:nvPr>
            <p:ph type="sldNum" sz="quarter" idx="11"/>
          </p:nvPr>
        </p:nvSpPr>
        <p:spPr/>
        <p:txBody>
          <a:bodyPr/>
          <a:lstStyle/>
          <a:p>
            <a:fld id="{D2E93386-642E-403F-9299-29B2788FE86B}" type="slidenum">
              <a:rPr lang="de-DE" smtClean="0"/>
              <a:pPr/>
              <a:t>4</a:t>
            </a:fld>
            <a:endParaRPr lang="de-DE" dirty="0"/>
          </a:p>
        </p:txBody>
      </p:sp>
      <p:sp>
        <p:nvSpPr>
          <p:cNvPr id="25" name="Text Placeholder 24"/>
          <p:cNvSpPr>
            <a:spLocks noGrp="1"/>
          </p:cNvSpPr>
          <p:nvPr>
            <p:ph type="body" sz="quarter" idx="13"/>
          </p:nvPr>
        </p:nvSpPr>
        <p:spPr>
          <a:xfrm>
            <a:off x="341999" y="1233182"/>
            <a:ext cx="8694051" cy="3917996"/>
          </a:xfrm>
        </p:spPr>
        <p:txBody>
          <a:bodyPr/>
          <a:lstStyle/>
          <a:p>
            <a:pPr>
              <a:buFont typeface="Wingdings" panose="05000000000000000000" pitchFamily="2" charset="2"/>
              <a:buChar char="v"/>
            </a:pPr>
            <a:endParaRPr lang="de-DE" dirty="0" smtClean="0"/>
          </a:p>
          <a:p>
            <a:pPr>
              <a:buFont typeface="Wingdings" panose="05000000000000000000" pitchFamily="2" charset="2"/>
              <a:buChar char="v"/>
            </a:pPr>
            <a:endParaRPr lang="de-DE" dirty="0"/>
          </a:p>
          <a:p>
            <a:pPr>
              <a:buFont typeface="Wingdings" panose="05000000000000000000" pitchFamily="2" charset="2"/>
              <a:buChar char="v"/>
            </a:pPr>
            <a:r>
              <a:rPr lang="de-DE" dirty="0" smtClean="0"/>
              <a:t>Economy </a:t>
            </a:r>
            <a:r>
              <a:rPr lang="de-DE" dirty="0" err="1" smtClean="0"/>
              <a:t>is</a:t>
            </a:r>
            <a:r>
              <a:rPr lang="de-DE" dirty="0" smtClean="0"/>
              <a:t> </a:t>
            </a:r>
            <a:r>
              <a:rPr lang="de-DE" dirty="0" err="1" smtClean="0"/>
              <a:t>growing</a:t>
            </a:r>
            <a:endParaRPr lang="de-DE" dirty="0" smtClean="0"/>
          </a:p>
          <a:p>
            <a:pPr>
              <a:buFont typeface="Wingdings" panose="05000000000000000000" pitchFamily="2" charset="2"/>
              <a:buChar char="v"/>
            </a:pPr>
            <a:r>
              <a:rPr lang="de-DE" dirty="0" smtClean="0"/>
              <a:t>Insurance </a:t>
            </a:r>
            <a:r>
              <a:rPr lang="de-DE" dirty="0" err="1" smtClean="0"/>
              <a:t>is</a:t>
            </a:r>
            <a:r>
              <a:rPr lang="de-DE" dirty="0" smtClean="0"/>
              <a:t> </a:t>
            </a:r>
            <a:r>
              <a:rPr lang="de-DE" dirty="0" err="1" smtClean="0"/>
              <a:t>rapidly</a:t>
            </a:r>
            <a:r>
              <a:rPr lang="de-DE" dirty="0" smtClean="0"/>
              <a:t> </a:t>
            </a:r>
            <a:r>
              <a:rPr lang="de-DE" dirty="0" err="1" smtClean="0"/>
              <a:t>developing</a:t>
            </a:r>
            <a:endParaRPr lang="de-DE" dirty="0" smtClean="0"/>
          </a:p>
          <a:p>
            <a:pPr>
              <a:buFont typeface="Wingdings" panose="05000000000000000000" pitchFamily="2" charset="2"/>
              <a:buChar char="v"/>
            </a:pPr>
            <a:r>
              <a:rPr lang="de-DE" dirty="0" err="1" smtClean="0"/>
              <a:t>Territory</a:t>
            </a:r>
            <a:r>
              <a:rPr lang="de-DE" dirty="0" smtClean="0"/>
              <a:t> </a:t>
            </a:r>
            <a:r>
              <a:rPr lang="de-DE" dirty="0" err="1" smtClean="0"/>
              <a:t>is</a:t>
            </a:r>
            <a:r>
              <a:rPr lang="de-DE" dirty="0" smtClean="0"/>
              <a:t> </a:t>
            </a:r>
            <a:r>
              <a:rPr lang="de-DE" dirty="0" err="1" smtClean="0"/>
              <a:t>exposed</a:t>
            </a:r>
            <a:r>
              <a:rPr lang="de-DE" dirty="0" smtClean="0"/>
              <a:t> </a:t>
            </a:r>
            <a:r>
              <a:rPr lang="de-DE" dirty="0" err="1" smtClean="0"/>
              <a:t>to</a:t>
            </a:r>
            <a:r>
              <a:rPr lang="de-DE" dirty="0" smtClean="0"/>
              <a:t> </a:t>
            </a:r>
            <a:r>
              <a:rPr lang="de-DE" dirty="0" err="1" smtClean="0"/>
              <a:t>natural</a:t>
            </a:r>
            <a:r>
              <a:rPr lang="de-DE" dirty="0" smtClean="0"/>
              <a:t> </a:t>
            </a:r>
            <a:r>
              <a:rPr lang="de-DE" dirty="0" err="1" smtClean="0"/>
              <a:t>perils</a:t>
            </a:r>
            <a:r>
              <a:rPr lang="de-DE" dirty="0" smtClean="0"/>
              <a:t> </a:t>
            </a:r>
          </a:p>
          <a:p>
            <a:pPr>
              <a:buFont typeface="Wingdings" panose="05000000000000000000" pitchFamily="2" charset="2"/>
              <a:buChar char="v"/>
            </a:pPr>
            <a:r>
              <a:rPr lang="de-DE" dirty="0" err="1" smtClean="0"/>
              <a:t>One</a:t>
            </a:r>
            <a:r>
              <a:rPr lang="de-DE" dirty="0" smtClean="0"/>
              <a:t> heavy </a:t>
            </a:r>
            <a:r>
              <a:rPr lang="de-DE" dirty="0" err="1" smtClean="0"/>
              <a:t>Earthquake</a:t>
            </a:r>
            <a:r>
              <a:rPr lang="de-DE" dirty="0" smtClean="0"/>
              <a:t> </a:t>
            </a:r>
            <a:r>
              <a:rPr lang="de-DE" dirty="0" err="1" smtClean="0"/>
              <a:t>can</a:t>
            </a:r>
            <a:r>
              <a:rPr lang="de-DE" dirty="0" smtClean="0"/>
              <a:t>:</a:t>
            </a:r>
          </a:p>
          <a:p>
            <a:pPr lvl="1"/>
            <a:r>
              <a:rPr lang="de-DE" dirty="0" err="1" smtClean="0"/>
              <a:t>easily</a:t>
            </a:r>
            <a:r>
              <a:rPr lang="de-DE" dirty="0" smtClean="0"/>
              <a:t> </a:t>
            </a:r>
            <a:r>
              <a:rPr lang="de-DE" dirty="0" err="1" smtClean="0"/>
              <a:t>generate</a:t>
            </a:r>
            <a:r>
              <a:rPr lang="de-DE" dirty="0" smtClean="0"/>
              <a:t> a </a:t>
            </a:r>
            <a:r>
              <a:rPr lang="de-DE" dirty="0" err="1" smtClean="0"/>
              <a:t>loss</a:t>
            </a:r>
            <a:r>
              <a:rPr lang="de-DE" dirty="0" smtClean="0"/>
              <a:t> </a:t>
            </a:r>
            <a:r>
              <a:rPr lang="de-DE" dirty="0" err="1" smtClean="0"/>
              <a:t>ratio</a:t>
            </a:r>
            <a:r>
              <a:rPr lang="de-DE" dirty="0"/>
              <a:t> </a:t>
            </a:r>
            <a:r>
              <a:rPr lang="de-DE" dirty="0" smtClean="0"/>
              <a:t>3,000%</a:t>
            </a:r>
          </a:p>
          <a:p>
            <a:pPr lvl="1"/>
            <a:r>
              <a:rPr lang="de-DE" dirty="0" err="1" smtClean="0"/>
              <a:t>ruin</a:t>
            </a:r>
            <a:r>
              <a:rPr lang="de-DE" dirty="0" smtClean="0"/>
              <a:t> an </a:t>
            </a:r>
            <a:r>
              <a:rPr lang="de-DE" dirty="0" err="1" smtClean="0"/>
              <a:t>insurance</a:t>
            </a:r>
            <a:r>
              <a:rPr lang="de-DE" dirty="0" smtClean="0"/>
              <a:t> </a:t>
            </a:r>
            <a:r>
              <a:rPr lang="de-DE" dirty="0" err="1" smtClean="0"/>
              <a:t>company</a:t>
            </a:r>
            <a:r>
              <a:rPr lang="de-DE" dirty="0" smtClean="0"/>
              <a:t> </a:t>
            </a:r>
            <a:r>
              <a:rPr lang="de-DE" dirty="0" err="1" smtClean="0"/>
              <a:t>while</a:t>
            </a:r>
            <a:r>
              <a:rPr lang="de-DE" dirty="0" smtClean="0"/>
              <a:t> </a:t>
            </a:r>
            <a:r>
              <a:rPr lang="de-DE" dirty="0" err="1" smtClean="0"/>
              <a:t>completely</a:t>
            </a:r>
            <a:r>
              <a:rPr lang="de-DE" dirty="0" smtClean="0"/>
              <a:t> </a:t>
            </a:r>
            <a:r>
              <a:rPr lang="de-DE" dirty="0" err="1" smtClean="0"/>
              <a:t>devastating</a:t>
            </a:r>
            <a:r>
              <a:rPr lang="de-DE" dirty="0" smtClean="0"/>
              <a:t> </a:t>
            </a:r>
            <a:r>
              <a:rPr lang="de-DE" dirty="0" err="1" smtClean="0"/>
              <a:t>its</a:t>
            </a:r>
            <a:r>
              <a:rPr lang="de-DE" dirty="0" smtClean="0"/>
              <a:t> </a:t>
            </a:r>
            <a:r>
              <a:rPr lang="de-DE" dirty="0" err="1" smtClean="0"/>
              <a:t>shareholder‘s</a:t>
            </a:r>
            <a:r>
              <a:rPr lang="de-DE" dirty="0" smtClean="0"/>
              <a:t> </a:t>
            </a:r>
            <a:r>
              <a:rPr lang="de-DE" dirty="0" err="1" smtClean="0"/>
              <a:t>capital</a:t>
            </a:r>
            <a:endParaRPr lang="de-DE" dirty="0" smtClean="0"/>
          </a:p>
          <a:p>
            <a:pPr>
              <a:buFont typeface="Arial" panose="020B0604020202020204" pitchFamily="34" charset="0"/>
              <a:buChar char="•"/>
            </a:pPr>
            <a:endParaRPr lang="de-DE" sz="1400" dirty="0" smtClean="0"/>
          </a:p>
          <a:p>
            <a:pPr>
              <a:buFont typeface="Arial" panose="020B0604020202020204" pitchFamily="34" charset="0"/>
              <a:buChar char="•"/>
            </a:pPr>
            <a:endParaRPr lang="de-DE" sz="1400" dirty="0" smtClean="0"/>
          </a:p>
          <a:p>
            <a:pPr>
              <a:buFont typeface="Wingdings" panose="05000000000000000000" pitchFamily="2" charset="2"/>
              <a:buChar char="Ø"/>
            </a:pPr>
            <a:r>
              <a:rPr lang="en-US" dirty="0" smtClean="0"/>
              <a:t>Reinsurance </a:t>
            </a:r>
            <a:r>
              <a:rPr lang="en-US" dirty="0"/>
              <a:t>will help you to secure the development of your business</a:t>
            </a:r>
            <a:endParaRPr lang="de-DE" dirty="0" smtClean="0"/>
          </a:p>
        </p:txBody>
      </p:sp>
      <p:sp>
        <p:nvSpPr>
          <p:cNvPr id="5" name="Footer Placeholder 4"/>
          <p:cNvSpPr>
            <a:spLocks noGrp="1"/>
          </p:cNvSpPr>
          <p:nvPr>
            <p:ph type="ftr" sz="quarter" idx="3"/>
          </p:nvPr>
        </p:nvSpPr>
        <p:spPr/>
        <p:txBody>
          <a:bodyPr/>
          <a:lstStyle/>
          <a:p>
            <a:r>
              <a:rPr lang="en-US" dirty="0"/>
              <a:t>Reinsurance Solutions for Azerbaijan</a:t>
            </a:r>
            <a:endParaRPr lang="de-DE" dirty="0"/>
          </a:p>
        </p:txBody>
      </p:sp>
      <p:sp>
        <p:nvSpPr>
          <p:cNvPr id="6" name="TextBox 5"/>
          <p:cNvSpPr txBox="1"/>
          <p:nvPr>
            <p:custDataLst>
              <p:tags r:id="rId1"/>
            </p:custDataLst>
          </p:nvPr>
        </p:nvSpPr>
        <p:spPr>
          <a:xfrm>
            <a:off x="341999" y="723601"/>
            <a:ext cx="64120" cy="276999"/>
          </a:xfrm>
          <a:prstGeom prst="rect">
            <a:avLst/>
          </a:prstGeom>
          <a:noFill/>
          <a:effectLst>
            <a:reflection endPos="0" dir="5400000" sy="-100000" algn="bl" rotWithShape="0"/>
          </a:effectLst>
        </p:spPr>
        <p:txBody>
          <a:bodyPr vert="horz" wrap="none" lIns="0" tIns="0" rIns="0" bIns="0" rtlCol="0" anchor="t">
            <a:spAutoFit/>
          </a:bodyPr>
          <a:lstStyle/>
          <a:p>
            <a:pPr eaLnBrk="0" hangingPunct="0">
              <a:buClr>
                <a:schemeClr val="accent2"/>
              </a:buClr>
            </a:pPr>
            <a:r>
              <a:rPr lang="nb-NO" smtClean="0">
                <a:solidFill>
                  <a:srgbClr val="005192"/>
                </a:solidFill>
                <a:latin typeface="Arial (Textkörper)"/>
              </a:rPr>
              <a:t> </a:t>
            </a:r>
            <a:endParaRPr lang="en-US" dirty="0" err="1" smtClean="0">
              <a:solidFill>
                <a:srgbClr val="005192"/>
              </a:solidFill>
              <a:latin typeface="Arial (Textkörper)"/>
            </a:endParaRPr>
          </a:p>
        </p:txBody>
      </p:sp>
    </p:spTree>
    <p:extLst>
      <p:ext uri="{BB962C8B-B14F-4D97-AF65-F5344CB8AC3E}">
        <p14:creationId xmlns:p14="http://schemas.microsoft.com/office/powerpoint/2010/main" val="1393157075"/>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Which type of reinsurance?</a:t>
            </a:r>
            <a:endParaRPr lang="en-US" dirty="0"/>
          </a:p>
        </p:txBody>
      </p:sp>
      <p:sp>
        <p:nvSpPr>
          <p:cNvPr id="3" name="Slide Number Placeholder 2"/>
          <p:cNvSpPr>
            <a:spLocks noGrp="1"/>
          </p:cNvSpPr>
          <p:nvPr>
            <p:ph type="sldNum" sz="quarter" idx="11"/>
          </p:nvPr>
        </p:nvSpPr>
        <p:spPr/>
        <p:txBody>
          <a:bodyPr/>
          <a:lstStyle/>
          <a:p>
            <a:fld id="{D2E93386-642E-403F-9299-29B2788FE86B}" type="slidenum">
              <a:rPr lang="de-DE" smtClean="0"/>
              <a:pPr/>
              <a:t>5</a:t>
            </a:fld>
            <a:endParaRPr lang="de-DE" dirty="0"/>
          </a:p>
        </p:txBody>
      </p:sp>
      <p:sp>
        <p:nvSpPr>
          <p:cNvPr id="4" name="Text Placeholder 3"/>
          <p:cNvSpPr>
            <a:spLocks noGrp="1"/>
          </p:cNvSpPr>
          <p:nvPr>
            <p:ph type="body" sz="quarter" idx="13"/>
          </p:nvPr>
        </p:nvSpPr>
        <p:spPr>
          <a:xfrm>
            <a:off x="341999" y="1349999"/>
            <a:ext cx="8694051" cy="3834896"/>
          </a:xfrm>
        </p:spPr>
        <p:txBody>
          <a:bodyPr/>
          <a:lstStyle/>
          <a:p>
            <a:pPr marL="0" indent="0">
              <a:lnSpc>
                <a:spcPct val="120000"/>
              </a:lnSpc>
              <a:buNone/>
            </a:pPr>
            <a:r>
              <a:rPr lang="de-DE" dirty="0" smtClean="0"/>
              <a:t>    </a:t>
            </a:r>
            <a:r>
              <a:rPr lang="de-DE" dirty="0" smtClean="0">
                <a:solidFill>
                  <a:schemeClr val="accent2"/>
                </a:solidFill>
              </a:rPr>
              <a:t>Proportional </a:t>
            </a:r>
          </a:p>
          <a:p>
            <a:pPr lvl="1">
              <a:lnSpc>
                <a:spcPct val="120000"/>
              </a:lnSpc>
            </a:pPr>
            <a:r>
              <a:rPr lang="de-DE" sz="1400" dirty="0" err="1"/>
              <a:t>Premiums</a:t>
            </a:r>
            <a:r>
              <a:rPr lang="de-DE" sz="1400" dirty="0"/>
              <a:t> </a:t>
            </a:r>
            <a:r>
              <a:rPr lang="de-DE" sz="1400" dirty="0" err="1"/>
              <a:t>and</a:t>
            </a:r>
            <a:r>
              <a:rPr lang="de-DE" sz="1400" dirty="0"/>
              <a:t> </a:t>
            </a:r>
            <a:r>
              <a:rPr lang="de-DE" sz="1400" dirty="0" err="1"/>
              <a:t>losses</a:t>
            </a:r>
            <a:r>
              <a:rPr lang="de-DE" sz="1400" dirty="0"/>
              <a:t> </a:t>
            </a:r>
            <a:r>
              <a:rPr lang="de-DE" sz="1400" dirty="0" err="1"/>
              <a:t>are</a:t>
            </a:r>
            <a:r>
              <a:rPr lang="de-DE" sz="1400" dirty="0"/>
              <a:t> </a:t>
            </a:r>
            <a:r>
              <a:rPr lang="de-DE" sz="1400" dirty="0" err="1"/>
              <a:t>reduced</a:t>
            </a:r>
            <a:r>
              <a:rPr lang="de-DE" sz="1400" dirty="0"/>
              <a:t> </a:t>
            </a:r>
            <a:r>
              <a:rPr lang="de-DE" sz="1400" dirty="0" err="1"/>
              <a:t>by</a:t>
            </a:r>
            <a:r>
              <a:rPr lang="de-DE" sz="1400" dirty="0"/>
              <a:t> </a:t>
            </a:r>
            <a:r>
              <a:rPr lang="de-DE" sz="1400" dirty="0" err="1"/>
              <a:t>the</a:t>
            </a:r>
            <a:r>
              <a:rPr lang="de-DE" sz="1400" dirty="0"/>
              <a:t> same </a:t>
            </a:r>
            <a:r>
              <a:rPr lang="de-DE" sz="1400" dirty="0" err="1" smtClean="0"/>
              <a:t>percentage</a:t>
            </a:r>
            <a:endParaRPr lang="en-US" sz="1400" dirty="0"/>
          </a:p>
          <a:p>
            <a:pPr lvl="1">
              <a:lnSpc>
                <a:spcPct val="120000"/>
              </a:lnSpc>
            </a:pPr>
            <a:r>
              <a:rPr lang="en-US" sz="1400" dirty="0" smtClean="0"/>
              <a:t>Solvency relief</a:t>
            </a:r>
          </a:p>
          <a:p>
            <a:pPr lvl="1">
              <a:lnSpc>
                <a:spcPct val="120000"/>
              </a:lnSpc>
            </a:pPr>
            <a:r>
              <a:rPr lang="en-US" sz="1400" dirty="0" smtClean="0"/>
              <a:t>Cat </a:t>
            </a:r>
            <a:r>
              <a:rPr lang="en-US" sz="1400" dirty="0"/>
              <a:t>components </a:t>
            </a:r>
            <a:r>
              <a:rPr lang="en-US" sz="1400" dirty="0" smtClean="0"/>
              <a:t>can be included</a:t>
            </a:r>
            <a:endParaRPr lang="en-US" sz="1400" dirty="0"/>
          </a:p>
          <a:p>
            <a:pPr lvl="1">
              <a:lnSpc>
                <a:spcPct val="120000"/>
              </a:lnSpc>
            </a:pPr>
            <a:r>
              <a:rPr lang="en-US" sz="1400" dirty="0"/>
              <a:t>Cover for several lines of business is possible.</a:t>
            </a:r>
          </a:p>
          <a:p>
            <a:pPr marL="84138" indent="0">
              <a:lnSpc>
                <a:spcPct val="120000"/>
              </a:lnSpc>
              <a:buNone/>
            </a:pPr>
            <a:endParaRPr lang="de-DE" dirty="0" smtClean="0">
              <a:solidFill>
                <a:schemeClr val="accent2"/>
              </a:solidFill>
            </a:endParaRPr>
          </a:p>
          <a:p>
            <a:pPr marL="84138" indent="0">
              <a:lnSpc>
                <a:spcPct val="120000"/>
              </a:lnSpc>
              <a:buNone/>
            </a:pPr>
            <a:r>
              <a:rPr lang="de-DE" dirty="0" smtClean="0">
                <a:solidFill>
                  <a:schemeClr val="accent2"/>
                </a:solidFill>
              </a:rPr>
              <a:t>   Non-proportional:</a:t>
            </a:r>
            <a:endParaRPr lang="en-US" dirty="0" smtClean="0">
              <a:solidFill>
                <a:schemeClr val="accent2"/>
              </a:solidFill>
            </a:endParaRPr>
          </a:p>
          <a:p>
            <a:pPr lvl="1">
              <a:lnSpc>
                <a:spcPct val="120000"/>
              </a:lnSpc>
            </a:pPr>
            <a:r>
              <a:rPr lang="en-GB" altLang="en-US" sz="1400" dirty="0" smtClean="0"/>
              <a:t>Low </a:t>
            </a:r>
            <a:r>
              <a:rPr lang="en-GB" altLang="en-US" sz="1400" dirty="0"/>
              <a:t>administrative </a:t>
            </a:r>
            <a:r>
              <a:rPr lang="en-GB" altLang="en-US" sz="1400" dirty="0" smtClean="0"/>
              <a:t>costs:  </a:t>
            </a:r>
            <a:r>
              <a:rPr lang="en-GB" altLang="en-US" sz="1400" dirty="0"/>
              <a:t>no bordereaux or quarterly accounts, less </a:t>
            </a:r>
            <a:r>
              <a:rPr lang="en-GB" altLang="en-US" sz="1400" dirty="0" smtClean="0"/>
              <a:t>accounting</a:t>
            </a:r>
          </a:p>
          <a:p>
            <a:pPr lvl="1">
              <a:lnSpc>
                <a:spcPct val="120000"/>
              </a:lnSpc>
            </a:pPr>
            <a:r>
              <a:rPr lang="en-GB" altLang="en-US" sz="1400" dirty="0" smtClean="0"/>
              <a:t>One MDP fixed in advance</a:t>
            </a:r>
          </a:p>
          <a:p>
            <a:pPr lvl="1">
              <a:lnSpc>
                <a:spcPct val="120000"/>
              </a:lnSpc>
            </a:pPr>
            <a:r>
              <a:rPr lang="en-GB" altLang="en-US" sz="1400" dirty="0" smtClean="0"/>
              <a:t>Cover for several lines is possible (Property, Engineering, Liability)</a:t>
            </a:r>
          </a:p>
          <a:p>
            <a:pPr lvl="1">
              <a:lnSpc>
                <a:spcPct val="120000"/>
              </a:lnSpc>
            </a:pPr>
            <a:r>
              <a:rPr lang="en-GB" altLang="en-US" sz="1400" dirty="0" smtClean="0"/>
              <a:t>Combination of per Risk and per Event (single losses and accumulation of losses) in one Treaty</a:t>
            </a:r>
          </a:p>
        </p:txBody>
      </p:sp>
      <p:sp>
        <p:nvSpPr>
          <p:cNvPr id="5" name="Footer Placeholder 4"/>
          <p:cNvSpPr>
            <a:spLocks noGrp="1"/>
          </p:cNvSpPr>
          <p:nvPr>
            <p:ph type="ftr" sz="quarter" idx="3"/>
          </p:nvPr>
        </p:nvSpPr>
        <p:spPr/>
        <p:txBody>
          <a:bodyPr/>
          <a:lstStyle/>
          <a:p>
            <a:r>
              <a:rPr lang="en-US" dirty="0"/>
              <a:t>Reinsurance Solutions for Azerbaijan</a:t>
            </a:r>
            <a:endParaRPr lang="de-DE" dirty="0"/>
          </a:p>
        </p:txBody>
      </p:sp>
      <p:sp>
        <p:nvSpPr>
          <p:cNvPr id="6" name="TextBox 5"/>
          <p:cNvSpPr txBox="1"/>
          <p:nvPr>
            <p:custDataLst>
              <p:tags r:id="rId1"/>
            </p:custDataLst>
          </p:nvPr>
        </p:nvSpPr>
        <p:spPr>
          <a:xfrm>
            <a:off x="341999" y="723601"/>
            <a:ext cx="64120" cy="276999"/>
          </a:xfrm>
          <a:prstGeom prst="rect">
            <a:avLst/>
          </a:prstGeom>
          <a:noFill/>
          <a:effectLst>
            <a:reflection endPos="0" dir="5400000" sy="-100000" algn="bl" rotWithShape="0"/>
          </a:effectLst>
        </p:spPr>
        <p:txBody>
          <a:bodyPr vert="horz" wrap="none" lIns="0" tIns="0" rIns="0" bIns="0" rtlCol="0" anchor="t">
            <a:spAutoFit/>
          </a:bodyPr>
          <a:lstStyle/>
          <a:p>
            <a:pPr eaLnBrk="0" hangingPunct="0">
              <a:buClr>
                <a:schemeClr val="accent2"/>
              </a:buClr>
            </a:pPr>
            <a:r>
              <a:rPr lang="en-US" smtClean="0">
                <a:solidFill>
                  <a:srgbClr val="005192"/>
                </a:solidFill>
                <a:latin typeface="Arial (Textkörper)"/>
              </a:rPr>
              <a:t> </a:t>
            </a:r>
            <a:endParaRPr lang="en-US" dirty="0" smtClean="0">
              <a:solidFill>
                <a:srgbClr val="005192"/>
              </a:solidFill>
              <a:latin typeface="Arial (Textkörper)"/>
            </a:endParaRPr>
          </a:p>
        </p:txBody>
      </p:sp>
    </p:spTree>
    <p:extLst>
      <p:ext uri="{BB962C8B-B14F-4D97-AF65-F5344CB8AC3E}">
        <p14:creationId xmlns:p14="http://schemas.microsoft.com/office/powerpoint/2010/main" val="1407812660"/>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CAT XL Treaty</a:t>
            </a:r>
            <a:endParaRPr lang="en-US" dirty="0"/>
          </a:p>
        </p:txBody>
      </p:sp>
      <p:sp>
        <p:nvSpPr>
          <p:cNvPr id="3" name="Slide Number Placeholder 2"/>
          <p:cNvSpPr>
            <a:spLocks noGrp="1"/>
          </p:cNvSpPr>
          <p:nvPr>
            <p:ph type="sldNum" sz="quarter" idx="11"/>
          </p:nvPr>
        </p:nvSpPr>
        <p:spPr/>
        <p:txBody>
          <a:bodyPr/>
          <a:lstStyle/>
          <a:p>
            <a:fld id="{D2E93386-642E-403F-9299-29B2788FE86B}" type="slidenum">
              <a:rPr lang="de-DE" smtClean="0"/>
              <a:pPr/>
              <a:t>6</a:t>
            </a:fld>
            <a:endParaRPr lang="de-DE" dirty="0"/>
          </a:p>
        </p:txBody>
      </p:sp>
      <p:sp>
        <p:nvSpPr>
          <p:cNvPr id="4" name="Text Placeholder 3"/>
          <p:cNvSpPr>
            <a:spLocks noGrp="1"/>
          </p:cNvSpPr>
          <p:nvPr>
            <p:ph type="body" sz="quarter" idx="13"/>
          </p:nvPr>
        </p:nvSpPr>
        <p:spPr>
          <a:xfrm>
            <a:off x="341999" y="1350000"/>
            <a:ext cx="8694051" cy="4859792"/>
          </a:xfrm>
        </p:spPr>
        <p:txBody>
          <a:bodyPr/>
          <a:lstStyle/>
          <a:p>
            <a:r>
              <a:rPr lang="de-DE" dirty="0" err="1" smtClean="0"/>
              <a:t>Azerbaijan</a:t>
            </a:r>
            <a:r>
              <a:rPr lang="de-DE" dirty="0" smtClean="0"/>
              <a:t> </a:t>
            </a:r>
            <a:r>
              <a:rPr lang="de-DE" dirty="0" err="1" smtClean="0"/>
              <a:t>exposed</a:t>
            </a:r>
            <a:r>
              <a:rPr lang="de-DE" dirty="0" smtClean="0"/>
              <a:t> </a:t>
            </a:r>
            <a:r>
              <a:rPr lang="de-DE" dirty="0" err="1" smtClean="0"/>
              <a:t>to</a:t>
            </a:r>
            <a:r>
              <a:rPr lang="de-DE" dirty="0" smtClean="0"/>
              <a:t> EQ, </a:t>
            </a:r>
            <a:r>
              <a:rPr lang="de-DE" dirty="0" err="1" smtClean="0"/>
              <a:t>flood</a:t>
            </a:r>
            <a:r>
              <a:rPr lang="de-DE" dirty="0" smtClean="0"/>
              <a:t>, </a:t>
            </a:r>
            <a:r>
              <a:rPr lang="de-DE" dirty="0" err="1" smtClean="0"/>
              <a:t>landslide</a:t>
            </a:r>
            <a:r>
              <a:rPr lang="de-DE" dirty="0" smtClean="0"/>
              <a:t>, </a:t>
            </a:r>
            <a:r>
              <a:rPr lang="de-DE" dirty="0" err="1" smtClean="0"/>
              <a:t>hailstorm</a:t>
            </a:r>
            <a:endParaRPr lang="de-DE" dirty="0" smtClean="0"/>
          </a:p>
          <a:p>
            <a:pPr lvl="1"/>
            <a:r>
              <a:rPr lang="de-DE" dirty="0" smtClean="0"/>
              <a:t>The </a:t>
            </a:r>
            <a:r>
              <a:rPr lang="de-DE" dirty="0" err="1" smtClean="0"/>
              <a:t>coverage</a:t>
            </a:r>
            <a:r>
              <a:rPr lang="de-DE" dirty="0" smtClean="0"/>
              <a:t> </a:t>
            </a:r>
            <a:r>
              <a:rPr lang="de-DE" dirty="0" err="1" smtClean="0"/>
              <a:t>is</a:t>
            </a:r>
            <a:r>
              <a:rPr lang="de-DE" dirty="0" smtClean="0"/>
              <a:t> </a:t>
            </a:r>
            <a:r>
              <a:rPr lang="de-DE" dirty="0" err="1" smtClean="0"/>
              <a:t>compulsory</a:t>
            </a:r>
            <a:r>
              <a:rPr lang="de-DE" dirty="0" smtClean="0"/>
              <a:t> </a:t>
            </a:r>
            <a:r>
              <a:rPr lang="de-DE" dirty="0" err="1" smtClean="0"/>
              <a:t>by</a:t>
            </a:r>
            <a:r>
              <a:rPr lang="de-DE" dirty="0" smtClean="0"/>
              <a:t> </a:t>
            </a:r>
            <a:r>
              <a:rPr lang="de-DE" dirty="0" err="1" smtClean="0"/>
              <a:t>the</a:t>
            </a:r>
            <a:r>
              <a:rPr lang="de-DE" dirty="0" smtClean="0"/>
              <a:t> </a:t>
            </a:r>
            <a:r>
              <a:rPr lang="de-DE" dirty="0" err="1" smtClean="0"/>
              <a:t>law</a:t>
            </a:r>
            <a:endParaRPr lang="de-DE" dirty="0" smtClean="0"/>
          </a:p>
          <a:p>
            <a:pPr lvl="1"/>
            <a:r>
              <a:rPr lang="de-DE" dirty="0" err="1" smtClean="0"/>
              <a:t>Insurers</a:t>
            </a:r>
            <a:r>
              <a:rPr lang="de-DE" dirty="0" smtClean="0"/>
              <a:t> </a:t>
            </a:r>
            <a:r>
              <a:rPr lang="de-DE" dirty="0" err="1" smtClean="0"/>
              <a:t>face</a:t>
            </a:r>
            <a:r>
              <a:rPr lang="de-DE" dirty="0" smtClean="0"/>
              <a:t> </a:t>
            </a:r>
            <a:r>
              <a:rPr lang="de-DE" dirty="0" err="1" smtClean="0"/>
              <a:t>losses</a:t>
            </a:r>
            <a:r>
              <a:rPr lang="de-DE" dirty="0" smtClean="0"/>
              <a:t> </a:t>
            </a:r>
            <a:r>
              <a:rPr lang="de-DE" dirty="0" err="1" smtClean="0"/>
              <a:t>accumulation</a:t>
            </a:r>
            <a:r>
              <a:rPr lang="de-DE" dirty="0" smtClean="0"/>
              <a:t> </a:t>
            </a:r>
            <a:r>
              <a:rPr lang="de-DE" dirty="0" err="1" smtClean="0"/>
              <a:t>issue</a:t>
            </a:r>
            <a:endParaRPr lang="de-DE" dirty="0" smtClean="0"/>
          </a:p>
          <a:p>
            <a:pPr lvl="1"/>
            <a:r>
              <a:rPr lang="de-DE" dirty="0" err="1" smtClean="0"/>
              <a:t>Broad</a:t>
            </a:r>
            <a:r>
              <a:rPr lang="de-DE" dirty="0" smtClean="0"/>
              <a:t> </a:t>
            </a:r>
            <a:r>
              <a:rPr lang="de-DE" dirty="0" err="1" smtClean="0"/>
              <a:t>scope</a:t>
            </a:r>
            <a:r>
              <a:rPr lang="de-DE" dirty="0" smtClean="0"/>
              <a:t> </a:t>
            </a:r>
            <a:r>
              <a:rPr lang="de-DE" dirty="0" err="1" smtClean="0"/>
              <a:t>of</a:t>
            </a:r>
            <a:r>
              <a:rPr lang="de-DE" dirty="0" smtClean="0"/>
              <a:t> </a:t>
            </a:r>
            <a:r>
              <a:rPr lang="de-DE" dirty="0" err="1" smtClean="0"/>
              <a:t>damages</a:t>
            </a:r>
            <a:r>
              <a:rPr lang="de-DE" dirty="0" smtClean="0"/>
              <a:t> </a:t>
            </a:r>
            <a:r>
              <a:rPr lang="de-DE" dirty="0" err="1" smtClean="0"/>
              <a:t>to</a:t>
            </a:r>
            <a:r>
              <a:rPr lang="de-DE" dirty="0" smtClean="0"/>
              <a:t> </a:t>
            </a:r>
            <a:r>
              <a:rPr lang="de-DE" dirty="0" err="1" smtClean="0"/>
              <a:t>life</a:t>
            </a:r>
            <a:r>
              <a:rPr lang="de-DE" dirty="0"/>
              <a:t> &amp;</a:t>
            </a:r>
            <a:r>
              <a:rPr lang="de-DE" dirty="0" smtClean="0"/>
              <a:t> </a:t>
            </a:r>
            <a:r>
              <a:rPr lang="de-DE" dirty="0" err="1" smtClean="0"/>
              <a:t>health</a:t>
            </a:r>
            <a:r>
              <a:rPr lang="de-DE" dirty="0" smtClean="0"/>
              <a:t>, </a:t>
            </a:r>
            <a:r>
              <a:rPr lang="de-DE" dirty="0" err="1" smtClean="0"/>
              <a:t>properties</a:t>
            </a:r>
            <a:r>
              <a:rPr lang="de-DE" dirty="0" smtClean="0"/>
              <a:t>, </a:t>
            </a:r>
            <a:r>
              <a:rPr lang="de-DE" dirty="0" err="1" smtClean="0"/>
              <a:t>vehicles</a:t>
            </a:r>
            <a:endParaRPr lang="de-DE" dirty="0" smtClean="0"/>
          </a:p>
          <a:p>
            <a:pPr lvl="1"/>
            <a:r>
              <a:rPr lang="de-DE" dirty="0"/>
              <a:t>Net </a:t>
            </a:r>
            <a:r>
              <a:rPr lang="de-DE" dirty="0" err="1"/>
              <a:t>retained</a:t>
            </a:r>
            <a:r>
              <a:rPr lang="de-DE" dirty="0"/>
              <a:t> </a:t>
            </a:r>
            <a:r>
              <a:rPr lang="de-DE" dirty="0" err="1"/>
              <a:t>losses</a:t>
            </a:r>
            <a:r>
              <a:rPr lang="de-DE" dirty="0"/>
              <a:t> </a:t>
            </a:r>
            <a:r>
              <a:rPr lang="de-DE" dirty="0" err="1"/>
              <a:t>can</a:t>
            </a:r>
            <a:r>
              <a:rPr lang="de-DE" dirty="0"/>
              <a:t> </a:t>
            </a:r>
            <a:r>
              <a:rPr lang="de-DE" dirty="0" err="1"/>
              <a:t>ruin</a:t>
            </a:r>
            <a:r>
              <a:rPr lang="de-DE" dirty="0"/>
              <a:t> </a:t>
            </a:r>
            <a:r>
              <a:rPr lang="de-DE" dirty="0" smtClean="0"/>
              <a:t>an </a:t>
            </a:r>
            <a:r>
              <a:rPr lang="de-DE" dirty="0" err="1" smtClean="0"/>
              <a:t>insurance</a:t>
            </a:r>
            <a:r>
              <a:rPr lang="de-DE" dirty="0" smtClean="0"/>
              <a:t> </a:t>
            </a:r>
            <a:r>
              <a:rPr lang="de-DE" dirty="0" err="1" smtClean="0"/>
              <a:t>company</a:t>
            </a:r>
            <a:endParaRPr lang="de-DE" dirty="0"/>
          </a:p>
          <a:p>
            <a:pPr lvl="1"/>
            <a:endParaRPr lang="de-DE" dirty="0" smtClean="0"/>
          </a:p>
          <a:p>
            <a:r>
              <a:rPr lang="de-DE" dirty="0" smtClean="0"/>
              <a:t>CAT XL</a:t>
            </a:r>
          </a:p>
          <a:p>
            <a:pPr lvl="1"/>
            <a:r>
              <a:rPr lang="de-DE" dirty="0" err="1" smtClean="0"/>
              <a:t>Protection</a:t>
            </a:r>
            <a:r>
              <a:rPr lang="de-DE" dirty="0" smtClean="0"/>
              <a:t> </a:t>
            </a:r>
            <a:r>
              <a:rPr lang="de-DE" dirty="0" err="1" smtClean="0"/>
              <a:t>from</a:t>
            </a:r>
            <a:r>
              <a:rPr lang="de-DE" dirty="0" smtClean="0"/>
              <a:t> </a:t>
            </a:r>
            <a:r>
              <a:rPr lang="de-DE" dirty="0" err="1" smtClean="0"/>
              <a:t>the</a:t>
            </a:r>
            <a:r>
              <a:rPr lang="de-DE" dirty="0" smtClean="0"/>
              <a:t> </a:t>
            </a:r>
            <a:r>
              <a:rPr lang="de-DE" dirty="0" err="1" smtClean="0"/>
              <a:t>series</a:t>
            </a:r>
            <a:r>
              <a:rPr lang="de-DE" dirty="0" smtClean="0"/>
              <a:t> </a:t>
            </a:r>
            <a:r>
              <a:rPr lang="de-DE" dirty="0" err="1" smtClean="0"/>
              <a:t>of</a:t>
            </a:r>
            <a:r>
              <a:rPr lang="de-DE" dirty="0" smtClean="0"/>
              <a:t> </a:t>
            </a:r>
            <a:r>
              <a:rPr lang="de-DE" dirty="0" err="1" smtClean="0"/>
              <a:t>losses</a:t>
            </a:r>
            <a:r>
              <a:rPr lang="de-DE" dirty="0" smtClean="0"/>
              <a:t> </a:t>
            </a:r>
            <a:r>
              <a:rPr lang="de-DE" dirty="0" err="1" smtClean="0"/>
              <a:t>resulting</a:t>
            </a:r>
            <a:r>
              <a:rPr lang="de-DE" dirty="0" smtClean="0"/>
              <a:t> </a:t>
            </a:r>
            <a:r>
              <a:rPr lang="de-DE" dirty="0" err="1" smtClean="0"/>
              <a:t>from</a:t>
            </a:r>
            <a:r>
              <a:rPr lang="de-DE" dirty="0" smtClean="0"/>
              <a:t> </a:t>
            </a:r>
            <a:r>
              <a:rPr lang="de-DE" dirty="0" err="1" smtClean="0"/>
              <a:t>one</a:t>
            </a:r>
            <a:r>
              <a:rPr lang="de-DE" dirty="0" smtClean="0"/>
              <a:t> </a:t>
            </a:r>
            <a:r>
              <a:rPr lang="de-DE" dirty="0" err="1" smtClean="0"/>
              <a:t>nat</a:t>
            </a:r>
            <a:r>
              <a:rPr lang="de-DE" dirty="0" smtClean="0"/>
              <a:t> </a:t>
            </a:r>
            <a:r>
              <a:rPr lang="de-DE" dirty="0" err="1" smtClean="0"/>
              <a:t>cat</a:t>
            </a:r>
            <a:r>
              <a:rPr lang="de-DE" dirty="0" smtClean="0"/>
              <a:t> </a:t>
            </a:r>
            <a:r>
              <a:rPr lang="de-DE" dirty="0" err="1" smtClean="0"/>
              <a:t>event</a:t>
            </a:r>
            <a:r>
              <a:rPr lang="de-DE" dirty="0" smtClean="0"/>
              <a:t> </a:t>
            </a:r>
          </a:p>
          <a:p>
            <a:pPr lvl="1"/>
            <a:r>
              <a:rPr lang="de-DE" dirty="0" err="1" smtClean="0"/>
              <a:t>Two</a:t>
            </a:r>
            <a:r>
              <a:rPr lang="de-DE" dirty="0" smtClean="0"/>
              <a:t> </a:t>
            </a:r>
            <a:r>
              <a:rPr lang="de-DE" dirty="0" err="1" smtClean="0"/>
              <a:t>risks</a:t>
            </a:r>
            <a:r>
              <a:rPr lang="de-DE" dirty="0" smtClean="0"/>
              <a:t> </a:t>
            </a:r>
            <a:r>
              <a:rPr lang="de-DE" dirty="0" err="1" smtClean="0"/>
              <a:t>warranty</a:t>
            </a:r>
            <a:r>
              <a:rPr lang="de-DE" dirty="0" smtClean="0"/>
              <a:t> </a:t>
            </a:r>
            <a:r>
              <a:rPr lang="de-DE" dirty="0" err="1" smtClean="0"/>
              <a:t>with</a:t>
            </a:r>
            <a:r>
              <a:rPr lang="de-DE" dirty="0" smtClean="0"/>
              <a:t> </a:t>
            </a:r>
            <a:r>
              <a:rPr lang="de-DE" dirty="0" err="1" smtClean="0"/>
              <a:t>event</a:t>
            </a:r>
            <a:r>
              <a:rPr lang="de-DE" dirty="0" smtClean="0"/>
              <a:t> </a:t>
            </a:r>
            <a:r>
              <a:rPr lang="de-DE" dirty="0" err="1" smtClean="0"/>
              <a:t>definition</a:t>
            </a:r>
            <a:r>
              <a:rPr lang="de-DE" dirty="0" smtClean="0"/>
              <a:t> (</a:t>
            </a:r>
            <a:r>
              <a:rPr lang="de-DE" dirty="0" err="1" smtClean="0"/>
              <a:t>hours</a:t>
            </a:r>
            <a:r>
              <a:rPr lang="de-DE" dirty="0" smtClean="0"/>
              <a:t> </a:t>
            </a:r>
            <a:r>
              <a:rPr lang="de-DE" dirty="0" err="1" smtClean="0"/>
              <a:t>clause</a:t>
            </a:r>
            <a:r>
              <a:rPr lang="de-DE" dirty="0" smtClean="0"/>
              <a:t>) </a:t>
            </a:r>
          </a:p>
          <a:p>
            <a:pPr marL="268288" lvl="1" indent="0">
              <a:buNone/>
            </a:pPr>
            <a:endParaRPr lang="de-DE" dirty="0" smtClean="0"/>
          </a:p>
          <a:p>
            <a:pPr marL="268288" lvl="1" indent="0">
              <a:buNone/>
            </a:pPr>
            <a:r>
              <a:rPr lang="de-DE" dirty="0" err="1" smtClean="0">
                <a:solidFill>
                  <a:schemeClr val="accent2"/>
                </a:solidFill>
              </a:rPr>
              <a:t>Example</a:t>
            </a:r>
            <a:r>
              <a:rPr lang="de-DE" dirty="0" smtClean="0">
                <a:solidFill>
                  <a:schemeClr val="accent2"/>
                </a:solidFill>
              </a:rPr>
              <a:t>: </a:t>
            </a:r>
            <a:r>
              <a:rPr lang="de-DE" b="1" dirty="0" smtClean="0"/>
              <a:t>AZN </a:t>
            </a:r>
            <a:r>
              <a:rPr lang="de-DE" b="1" dirty="0"/>
              <a:t>9m </a:t>
            </a:r>
            <a:r>
              <a:rPr lang="de-DE" b="1" dirty="0" err="1"/>
              <a:t>xs</a:t>
            </a:r>
            <a:r>
              <a:rPr lang="de-DE" b="1" dirty="0"/>
              <a:t> AZN 1m per Event </a:t>
            </a:r>
            <a:r>
              <a:rPr lang="de-DE" b="1" dirty="0" smtClean="0"/>
              <a:t>      </a:t>
            </a:r>
          </a:p>
          <a:p>
            <a:pPr marL="268288" lvl="1" indent="0">
              <a:buNone/>
            </a:pPr>
            <a:r>
              <a:rPr lang="de-DE" dirty="0" err="1" smtClean="0"/>
              <a:t>Gross</a:t>
            </a:r>
            <a:r>
              <a:rPr lang="de-DE" dirty="0" smtClean="0"/>
              <a:t> </a:t>
            </a:r>
            <a:r>
              <a:rPr lang="de-DE" dirty="0" err="1" smtClean="0"/>
              <a:t>accumulated</a:t>
            </a:r>
            <a:r>
              <a:rPr lang="de-DE" dirty="0" smtClean="0"/>
              <a:t> </a:t>
            </a:r>
            <a:r>
              <a:rPr lang="de-DE" dirty="0" err="1" smtClean="0"/>
              <a:t>loss</a:t>
            </a:r>
            <a:r>
              <a:rPr lang="de-DE" dirty="0" smtClean="0"/>
              <a:t>: </a:t>
            </a:r>
            <a:r>
              <a:rPr lang="de-DE" b="1" dirty="0" smtClean="0"/>
              <a:t>AZN 5m</a:t>
            </a:r>
          </a:p>
          <a:p>
            <a:pPr marL="268288" lvl="1" indent="0">
              <a:buNone/>
            </a:pPr>
            <a:r>
              <a:rPr lang="de-DE" dirty="0" smtClean="0"/>
              <a:t>Net </a:t>
            </a:r>
            <a:r>
              <a:rPr lang="de-DE" dirty="0" err="1" smtClean="0"/>
              <a:t>loss</a:t>
            </a:r>
            <a:r>
              <a:rPr lang="de-DE" dirty="0" smtClean="0"/>
              <a:t> </a:t>
            </a:r>
            <a:r>
              <a:rPr lang="de-DE" dirty="0" smtClean="0"/>
              <a:t>after </a:t>
            </a:r>
            <a:r>
              <a:rPr lang="de-DE" dirty="0" err="1" smtClean="0"/>
              <a:t>application</a:t>
            </a:r>
            <a:r>
              <a:rPr lang="de-DE" dirty="0" smtClean="0"/>
              <a:t> </a:t>
            </a:r>
            <a:r>
              <a:rPr lang="de-DE" dirty="0" err="1" smtClean="0"/>
              <a:t>of</a:t>
            </a:r>
            <a:r>
              <a:rPr lang="de-DE" dirty="0" smtClean="0"/>
              <a:t> </a:t>
            </a:r>
            <a:r>
              <a:rPr lang="de-DE" dirty="0" err="1" smtClean="0"/>
              <a:t>underlying</a:t>
            </a:r>
            <a:r>
              <a:rPr lang="de-DE" dirty="0" smtClean="0"/>
              <a:t> </a:t>
            </a:r>
            <a:r>
              <a:rPr lang="de-DE" dirty="0" err="1" smtClean="0"/>
              <a:t>reinsurance</a:t>
            </a:r>
            <a:r>
              <a:rPr lang="de-DE" dirty="0" smtClean="0"/>
              <a:t> (QS / Surplus / </a:t>
            </a:r>
            <a:r>
              <a:rPr lang="de-DE" dirty="0" err="1" smtClean="0"/>
              <a:t>Risk</a:t>
            </a:r>
            <a:r>
              <a:rPr lang="de-DE" dirty="0" smtClean="0"/>
              <a:t> XL): </a:t>
            </a:r>
            <a:r>
              <a:rPr lang="de-DE" b="1" dirty="0" smtClean="0"/>
              <a:t>AZN 3m</a:t>
            </a:r>
            <a:endParaRPr lang="de-DE" b="1" dirty="0"/>
          </a:p>
          <a:p>
            <a:pPr marL="268288" lvl="1" indent="0">
              <a:buNone/>
            </a:pPr>
            <a:r>
              <a:rPr lang="de-DE" dirty="0" smtClean="0"/>
              <a:t>Net </a:t>
            </a:r>
            <a:r>
              <a:rPr lang="de-DE" dirty="0" err="1" smtClean="0"/>
              <a:t>loss</a:t>
            </a:r>
            <a:r>
              <a:rPr lang="de-DE" dirty="0" smtClean="0"/>
              <a:t> </a:t>
            </a:r>
            <a:r>
              <a:rPr lang="de-DE" dirty="0" smtClean="0"/>
              <a:t>after CAT XL: </a:t>
            </a:r>
            <a:r>
              <a:rPr lang="de-DE" b="1" dirty="0" smtClean="0"/>
              <a:t>AZN 1m (AZN 2m </a:t>
            </a:r>
            <a:r>
              <a:rPr lang="de-DE" b="1" dirty="0" err="1" smtClean="0"/>
              <a:t>of</a:t>
            </a:r>
            <a:r>
              <a:rPr lang="de-DE" b="1" dirty="0" smtClean="0"/>
              <a:t> </a:t>
            </a:r>
            <a:r>
              <a:rPr lang="de-DE" b="1" dirty="0" err="1" smtClean="0"/>
              <a:t>losses</a:t>
            </a:r>
            <a:r>
              <a:rPr lang="de-DE" b="1" dirty="0" smtClean="0"/>
              <a:t> </a:t>
            </a:r>
            <a:r>
              <a:rPr lang="de-DE" b="1" dirty="0" err="1" smtClean="0"/>
              <a:t>covered</a:t>
            </a:r>
            <a:r>
              <a:rPr lang="de-DE" b="1" dirty="0" smtClean="0"/>
              <a:t> </a:t>
            </a:r>
            <a:r>
              <a:rPr lang="de-DE" b="1" dirty="0" err="1" smtClean="0"/>
              <a:t>with</a:t>
            </a:r>
            <a:r>
              <a:rPr lang="de-DE" b="1" dirty="0" smtClean="0"/>
              <a:t> CAT XL)</a:t>
            </a:r>
            <a:endParaRPr lang="de-DE" b="1" dirty="0"/>
          </a:p>
        </p:txBody>
      </p:sp>
      <p:sp>
        <p:nvSpPr>
          <p:cNvPr id="5" name="Footer Placeholder 4"/>
          <p:cNvSpPr>
            <a:spLocks noGrp="1"/>
          </p:cNvSpPr>
          <p:nvPr>
            <p:ph type="ftr" sz="quarter" idx="3"/>
          </p:nvPr>
        </p:nvSpPr>
        <p:spPr/>
        <p:txBody>
          <a:bodyPr/>
          <a:lstStyle/>
          <a:p>
            <a:r>
              <a:rPr lang="en-US" dirty="0"/>
              <a:t>Reinsurance Solutions for Azerbaijan</a:t>
            </a:r>
            <a:endParaRPr lang="de-DE" dirty="0"/>
          </a:p>
        </p:txBody>
      </p:sp>
      <p:sp>
        <p:nvSpPr>
          <p:cNvPr id="6" name="TextBox 5"/>
          <p:cNvSpPr txBox="1"/>
          <p:nvPr>
            <p:custDataLst>
              <p:tags r:id="rId1"/>
            </p:custDataLst>
          </p:nvPr>
        </p:nvSpPr>
        <p:spPr>
          <a:xfrm>
            <a:off x="341999" y="723600"/>
            <a:ext cx="65" cy="276999"/>
          </a:xfrm>
          <a:prstGeom prst="rect">
            <a:avLst/>
          </a:prstGeom>
          <a:noFill/>
          <a:effectLst>
            <a:reflection endPos="0" dir="5400000" sy="-100000" algn="bl" rotWithShape="0"/>
          </a:effectLst>
        </p:spPr>
        <p:txBody>
          <a:bodyPr vert="horz" wrap="none" lIns="0" tIns="0" rIns="0" bIns="0" rtlCol="0" anchor="t">
            <a:spAutoFit/>
          </a:bodyPr>
          <a:lstStyle/>
          <a:p>
            <a:pPr eaLnBrk="0" hangingPunct="0">
              <a:buClr>
                <a:schemeClr val="accent2"/>
              </a:buClr>
            </a:pPr>
            <a:endParaRPr lang="en-US" dirty="0" err="1" smtClean="0">
              <a:solidFill>
                <a:srgbClr val="005192"/>
              </a:solidFill>
              <a:latin typeface="Arial (Textkörper)"/>
            </a:endParaRPr>
          </a:p>
        </p:txBody>
      </p:sp>
    </p:spTree>
    <p:extLst>
      <p:ext uri="{BB962C8B-B14F-4D97-AF65-F5344CB8AC3E}">
        <p14:creationId xmlns:p14="http://schemas.microsoft.com/office/powerpoint/2010/main" val="1243701153"/>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Multi-line per Risk / per Event XL Treaty</a:t>
            </a:r>
            <a:endParaRPr lang="en-US" dirty="0"/>
          </a:p>
        </p:txBody>
      </p:sp>
      <p:sp>
        <p:nvSpPr>
          <p:cNvPr id="3" name="Slide Number Placeholder 2"/>
          <p:cNvSpPr>
            <a:spLocks noGrp="1"/>
          </p:cNvSpPr>
          <p:nvPr>
            <p:ph type="sldNum" sz="quarter" idx="11"/>
          </p:nvPr>
        </p:nvSpPr>
        <p:spPr/>
        <p:txBody>
          <a:bodyPr/>
          <a:lstStyle/>
          <a:p>
            <a:fld id="{D2E93386-642E-403F-9299-29B2788FE86B}" type="slidenum">
              <a:rPr lang="de-DE" smtClean="0"/>
              <a:pPr/>
              <a:t>7</a:t>
            </a:fld>
            <a:endParaRPr lang="de-DE" dirty="0"/>
          </a:p>
        </p:txBody>
      </p:sp>
      <p:sp>
        <p:nvSpPr>
          <p:cNvPr id="4" name="Text Placeholder 3"/>
          <p:cNvSpPr>
            <a:spLocks noGrp="1"/>
          </p:cNvSpPr>
          <p:nvPr>
            <p:ph type="body" sz="quarter" idx="13"/>
          </p:nvPr>
        </p:nvSpPr>
        <p:spPr>
          <a:xfrm>
            <a:off x="341999" y="1350000"/>
            <a:ext cx="8694051" cy="4222694"/>
          </a:xfrm>
        </p:spPr>
        <p:txBody>
          <a:bodyPr/>
          <a:lstStyle/>
          <a:p>
            <a:r>
              <a:rPr lang="de-DE" dirty="0" err="1" smtClean="0"/>
              <a:t>Combined</a:t>
            </a:r>
            <a:r>
              <a:rPr lang="de-DE" dirty="0" smtClean="0"/>
              <a:t> per </a:t>
            </a:r>
            <a:r>
              <a:rPr lang="de-DE" dirty="0" err="1" smtClean="0"/>
              <a:t>Risk</a:t>
            </a:r>
            <a:r>
              <a:rPr lang="de-DE" dirty="0" smtClean="0"/>
              <a:t> / per Event XL Treaty</a:t>
            </a:r>
          </a:p>
          <a:p>
            <a:pPr lvl="1"/>
            <a:r>
              <a:rPr lang="de-DE" dirty="0" err="1" smtClean="0"/>
              <a:t>economical</a:t>
            </a:r>
            <a:r>
              <a:rPr lang="de-DE" dirty="0" smtClean="0"/>
              <a:t> </a:t>
            </a:r>
            <a:r>
              <a:rPr lang="de-DE" dirty="0" err="1" smtClean="0"/>
              <a:t>solution</a:t>
            </a:r>
            <a:r>
              <a:rPr lang="de-DE" dirty="0" smtClean="0"/>
              <a:t>: </a:t>
            </a:r>
            <a:r>
              <a:rPr lang="de-DE" dirty="0" err="1" smtClean="0"/>
              <a:t>no</a:t>
            </a:r>
            <a:r>
              <a:rPr lang="de-DE" dirty="0" smtClean="0"/>
              <a:t> </a:t>
            </a:r>
            <a:r>
              <a:rPr lang="de-DE" dirty="0" err="1" smtClean="0"/>
              <a:t>need</a:t>
            </a:r>
            <a:r>
              <a:rPr lang="de-DE" dirty="0" smtClean="0"/>
              <a:t> </a:t>
            </a:r>
            <a:r>
              <a:rPr lang="de-DE" dirty="0" err="1" smtClean="0"/>
              <a:t>for</a:t>
            </a:r>
            <a:r>
              <a:rPr lang="de-DE" dirty="0" smtClean="0"/>
              <a:t> </a:t>
            </a:r>
            <a:r>
              <a:rPr lang="de-DE" dirty="0" err="1" smtClean="0"/>
              <a:t>two</a:t>
            </a:r>
            <a:r>
              <a:rPr lang="de-DE" dirty="0" smtClean="0"/>
              <a:t> separate </a:t>
            </a:r>
            <a:r>
              <a:rPr lang="de-DE" dirty="0" err="1" smtClean="0"/>
              <a:t>treaties</a:t>
            </a:r>
            <a:endParaRPr lang="de-DE" dirty="0" smtClean="0"/>
          </a:p>
          <a:p>
            <a:pPr lvl="1"/>
            <a:r>
              <a:rPr lang="de-DE" dirty="0" smtClean="0"/>
              <a:t>per </a:t>
            </a:r>
            <a:r>
              <a:rPr lang="de-DE" dirty="0" err="1" smtClean="0"/>
              <a:t>Risk</a:t>
            </a:r>
            <a:r>
              <a:rPr lang="de-DE" dirty="0" smtClean="0"/>
              <a:t> + per Event </a:t>
            </a:r>
            <a:r>
              <a:rPr lang="de-DE" dirty="0" err="1" smtClean="0"/>
              <a:t>combined</a:t>
            </a:r>
            <a:endParaRPr lang="de-DE" dirty="0" smtClean="0"/>
          </a:p>
          <a:p>
            <a:pPr lvl="1"/>
            <a:r>
              <a:rPr lang="de-DE" dirty="0" err="1" smtClean="0"/>
              <a:t>one</a:t>
            </a:r>
            <a:r>
              <a:rPr lang="de-DE" dirty="0" smtClean="0"/>
              <a:t> </a:t>
            </a:r>
            <a:r>
              <a:rPr lang="de-DE" dirty="0" err="1" smtClean="0"/>
              <a:t>treaty</a:t>
            </a:r>
            <a:r>
              <a:rPr lang="de-DE" dirty="0" smtClean="0"/>
              <a:t> + </a:t>
            </a:r>
            <a:r>
              <a:rPr lang="de-DE" dirty="0" err="1"/>
              <a:t>several</a:t>
            </a:r>
            <a:r>
              <a:rPr lang="de-DE" dirty="0"/>
              <a:t> </a:t>
            </a:r>
            <a:r>
              <a:rPr lang="de-DE" dirty="0" err="1" smtClean="0"/>
              <a:t>lines</a:t>
            </a:r>
            <a:r>
              <a:rPr lang="de-DE" dirty="0"/>
              <a:t> </a:t>
            </a:r>
            <a:r>
              <a:rPr lang="de-DE" dirty="0" smtClean="0"/>
              <a:t>+ </a:t>
            </a:r>
            <a:r>
              <a:rPr lang="de-DE" dirty="0" err="1" smtClean="0"/>
              <a:t>one</a:t>
            </a:r>
            <a:r>
              <a:rPr lang="de-DE" dirty="0" smtClean="0"/>
              <a:t> MDP</a:t>
            </a:r>
          </a:p>
          <a:p>
            <a:pPr lvl="1"/>
            <a:r>
              <a:rPr lang="de-DE" dirty="0" smtClean="0"/>
              <a:t>flexible </a:t>
            </a:r>
            <a:r>
              <a:rPr lang="de-DE" dirty="0" err="1" smtClean="0"/>
              <a:t>structuring</a:t>
            </a:r>
            <a:r>
              <a:rPr lang="de-DE" dirty="0" smtClean="0"/>
              <a:t> </a:t>
            </a:r>
            <a:r>
              <a:rPr lang="de-DE" dirty="0" err="1" smtClean="0"/>
              <a:t>possible</a:t>
            </a:r>
            <a:endParaRPr lang="de-DE" dirty="0" smtClean="0"/>
          </a:p>
          <a:p>
            <a:pPr lvl="2"/>
            <a:r>
              <a:rPr lang="de-DE" dirty="0" smtClean="0"/>
              <a:t>e.g. 1st </a:t>
            </a:r>
            <a:r>
              <a:rPr lang="de-DE" dirty="0" err="1" smtClean="0"/>
              <a:t>layer</a:t>
            </a:r>
            <a:r>
              <a:rPr lang="de-DE" dirty="0" smtClean="0"/>
              <a:t> per </a:t>
            </a:r>
            <a:r>
              <a:rPr lang="de-DE" dirty="0" err="1" smtClean="0"/>
              <a:t>Risk</a:t>
            </a:r>
            <a:r>
              <a:rPr lang="de-DE" dirty="0" smtClean="0"/>
              <a:t> </a:t>
            </a:r>
            <a:r>
              <a:rPr lang="de-DE" dirty="0" err="1" smtClean="0"/>
              <a:t>only</a:t>
            </a:r>
            <a:r>
              <a:rPr lang="de-DE" dirty="0" smtClean="0"/>
              <a:t>, 2nd </a:t>
            </a:r>
            <a:r>
              <a:rPr lang="de-DE" dirty="0" err="1" smtClean="0"/>
              <a:t>layer</a:t>
            </a:r>
            <a:r>
              <a:rPr lang="de-DE" dirty="0" smtClean="0"/>
              <a:t> per </a:t>
            </a:r>
            <a:r>
              <a:rPr lang="de-DE" dirty="0" err="1" smtClean="0"/>
              <a:t>Risk</a:t>
            </a:r>
            <a:r>
              <a:rPr lang="de-DE" dirty="0" smtClean="0"/>
              <a:t>/per Event, 3rd </a:t>
            </a:r>
            <a:r>
              <a:rPr lang="de-DE" dirty="0" err="1" smtClean="0"/>
              <a:t>layer</a:t>
            </a:r>
            <a:r>
              <a:rPr lang="de-DE" dirty="0" smtClean="0"/>
              <a:t> per Event </a:t>
            </a:r>
            <a:r>
              <a:rPr lang="de-DE" dirty="0" err="1" smtClean="0"/>
              <a:t>only</a:t>
            </a:r>
            <a:endParaRPr lang="de-DE" dirty="0" smtClean="0"/>
          </a:p>
          <a:p>
            <a:pPr marL="0" indent="0">
              <a:buNone/>
            </a:pPr>
            <a:r>
              <a:rPr lang="de-DE" dirty="0" smtClean="0">
                <a:solidFill>
                  <a:schemeClr val="accent2"/>
                </a:solidFill>
              </a:rPr>
              <a:t>     </a:t>
            </a:r>
          </a:p>
          <a:p>
            <a:pPr marL="0" indent="0">
              <a:buNone/>
            </a:pPr>
            <a:r>
              <a:rPr lang="de-DE" dirty="0" err="1" smtClean="0">
                <a:solidFill>
                  <a:schemeClr val="accent2"/>
                </a:solidFill>
              </a:rPr>
              <a:t>Example</a:t>
            </a:r>
            <a:r>
              <a:rPr lang="de-DE" dirty="0" smtClean="0">
                <a:solidFill>
                  <a:schemeClr val="accent2"/>
                </a:solidFill>
              </a:rPr>
              <a:t>:</a:t>
            </a:r>
          </a:p>
          <a:p>
            <a:pPr>
              <a:buFont typeface="Arial" panose="020B0604020202020204" pitchFamily="34" charset="0"/>
              <a:buChar char="•"/>
            </a:pPr>
            <a:r>
              <a:rPr lang="de-DE" b="1" dirty="0" smtClean="0"/>
              <a:t>AZN 9m </a:t>
            </a:r>
            <a:r>
              <a:rPr lang="de-DE" b="1" dirty="0" err="1" smtClean="0"/>
              <a:t>xs</a:t>
            </a:r>
            <a:r>
              <a:rPr lang="de-DE" b="1" dirty="0" smtClean="0"/>
              <a:t> AZN 1m per </a:t>
            </a:r>
            <a:r>
              <a:rPr lang="de-DE" b="1" dirty="0" err="1" smtClean="0"/>
              <a:t>Risk</a:t>
            </a:r>
            <a:r>
              <a:rPr lang="de-DE" b="1" dirty="0" smtClean="0"/>
              <a:t> / per Event </a:t>
            </a:r>
          </a:p>
          <a:p>
            <a:pPr>
              <a:buFont typeface="Arial" panose="020B0604020202020204" pitchFamily="34" charset="0"/>
              <a:buChar char="•"/>
            </a:pPr>
            <a:r>
              <a:rPr lang="de-DE" dirty="0" smtClean="0"/>
              <a:t>Total </a:t>
            </a:r>
            <a:r>
              <a:rPr lang="de-DE" dirty="0" err="1" smtClean="0"/>
              <a:t>annual</a:t>
            </a:r>
            <a:r>
              <a:rPr lang="de-DE" dirty="0" smtClean="0"/>
              <a:t> </a:t>
            </a:r>
            <a:r>
              <a:rPr lang="de-DE" dirty="0" err="1" smtClean="0"/>
              <a:t>capacity</a:t>
            </a:r>
            <a:r>
              <a:rPr lang="de-DE" dirty="0" smtClean="0"/>
              <a:t> </a:t>
            </a:r>
            <a:r>
              <a:rPr lang="de-DE" dirty="0" err="1" smtClean="0"/>
              <a:t>of</a:t>
            </a:r>
            <a:r>
              <a:rPr lang="de-DE" dirty="0" smtClean="0"/>
              <a:t> AZN 18m (</a:t>
            </a:r>
            <a:r>
              <a:rPr lang="de-DE" dirty="0" err="1" smtClean="0"/>
              <a:t>with</a:t>
            </a:r>
            <a:r>
              <a:rPr lang="de-DE" dirty="0" smtClean="0"/>
              <a:t> </a:t>
            </a:r>
            <a:r>
              <a:rPr lang="de-DE" dirty="0" err="1" smtClean="0"/>
              <a:t>one</a:t>
            </a:r>
            <a:r>
              <a:rPr lang="de-DE" dirty="0" smtClean="0"/>
              <a:t> </a:t>
            </a:r>
            <a:r>
              <a:rPr lang="de-DE" dirty="0" err="1" smtClean="0"/>
              <a:t>reinstatement</a:t>
            </a:r>
            <a:r>
              <a:rPr lang="de-DE" dirty="0" smtClean="0"/>
              <a:t>) </a:t>
            </a:r>
            <a:r>
              <a:rPr lang="de-DE" dirty="0" err="1" smtClean="0"/>
              <a:t>for</a:t>
            </a:r>
            <a:r>
              <a:rPr lang="de-DE" dirty="0" smtClean="0"/>
              <a:t> </a:t>
            </a:r>
            <a:r>
              <a:rPr lang="de-DE" dirty="0" err="1" smtClean="0"/>
              <a:t>single</a:t>
            </a:r>
            <a:r>
              <a:rPr lang="de-DE" dirty="0" smtClean="0"/>
              <a:t> </a:t>
            </a:r>
            <a:r>
              <a:rPr lang="de-DE" dirty="0" err="1" smtClean="0"/>
              <a:t>losses</a:t>
            </a:r>
            <a:r>
              <a:rPr lang="de-DE" dirty="0" smtClean="0"/>
              <a:t> </a:t>
            </a:r>
            <a:r>
              <a:rPr lang="de-DE" dirty="0" err="1" smtClean="0"/>
              <a:t>and</a:t>
            </a:r>
            <a:r>
              <a:rPr lang="de-DE" dirty="0" smtClean="0"/>
              <a:t>/</a:t>
            </a:r>
            <a:r>
              <a:rPr lang="de-DE" dirty="0" err="1" smtClean="0"/>
              <a:t>or</a:t>
            </a:r>
            <a:r>
              <a:rPr lang="de-DE" dirty="0" smtClean="0"/>
              <a:t> </a:t>
            </a:r>
            <a:r>
              <a:rPr lang="de-DE" dirty="0" err="1" smtClean="0"/>
              <a:t>series</a:t>
            </a:r>
            <a:r>
              <a:rPr lang="de-DE" dirty="0" smtClean="0"/>
              <a:t> </a:t>
            </a:r>
            <a:r>
              <a:rPr lang="de-DE" dirty="0" err="1" smtClean="0"/>
              <a:t>of</a:t>
            </a:r>
            <a:r>
              <a:rPr lang="de-DE" dirty="0" smtClean="0"/>
              <a:t> </a:t>
            </a:r>
            <a:r>
              <a:rPr lang="de-DE" dirty="0" err="1" smtClean="0"/>
              <a:t>losses</a:t>
            </a:r>
            <a:endParaRPr lang="de-DE" dirty="0" smtClean="0"/>
          </a:p>
          <a:p>
            <a:r>
              <a:rPr lang="de-DE" dirty="0" err="1" smtClean="0"/>
              <a:t>Insurer‘s</a:t>
            </a:r>
            <a:r>
              <a:rPr lang="de-DE" dirty="0" smtClean="0"/>
              <a:t> </a:t>
            </a:r>
            <a:r>
              <a:rPr lang="de-DE" dirty="0" err="1" smtClean="0"/>
              <a:t>retention</a:t>
            </a:r>
            <a:r>
              <a:rPr lang="de-DE" dirty="0" smtClean="0"/>
              <a:t> </a:t>
            </a:r>
            <a:r>
              <a:rPr lang="de-DE" dirty="0" err="1" smtClean="0"/>
              <a:t>never</a:t>
            </a:r>
            <a:r>
              <a:rPr lang="de-DE" dirty="0" smtClean="0"/>
              <a:t> </a:t>
            </a:r>
            <a:r>
              <a:rPr lang="de-DE" dirty="0" err="1" smtClean="0"/>
              <a:t>exceeds</a:t>
            </a:r>
            <a:r>
              <a:rPr lang="de-DE" dirty="0" smtClean="0"/>
              <a:t> AZN 1m </a:t>
            </a:r>
          </a:p>
        </p:txBody>
      </p:sp>
      <p:sp>
        <p:nvSpPr>
          <p:cNvPr id="5" name="Footer Placeholder 4"/>
          <p:cNvSpPr>
            <a:spLocks noGrp="1"/>
          </p:cNvSpPr>
          <p:nvPr>
            <p:ph type="ftr" sz="quarter" idx="3"/>
          </p:nvPr>
        </p:nvSpPr>
        <p:spPr/>
        <p:txBody>
          <a:bodyPr/>
          <a:lstStyle/>
          <a:p>
            <a:r>
              <a:rPr lang="en-US" dirty="0"/>
              <a:t>Reinsurance Solutions for Azerbaijan</a:t>
            </a:r>
            <a:endParaRPr lang="de-DE" dirty="0"/>
          </a:p>
        </p:txBody>
      </p:sp>
      <p:sp>
        <p:nvSpPr>
          <p:cNvPr id="6" name="TextBox 5"/>
          <p:cNvSpPr txBox="1"/>
          <p:nvPr>
            <p:custDataLst>
              <p:tags r:id="rId1"/>
            </p:custDataLst>
          </p:nvPr>
        </p:nvSpPr>
        <p:spPr>
          <a:xfrm>
            <a:off x="341999" y="723600"/>
            <a:ext cx="65" cy="276999"/>
          </a:xfrm>
          <a:prstGeom prst="rect">
            <a:avLst/>
          </a:prstGeom>
          <a:noFill/>
          <a:effectLst>
            <a:reflection endPos="0" dir="5400000" sy="-100000" algn="bl" rotWithShape="0"/>
          </a:effectLst>
        </p:spPr>
        <p:txBody>
          <a:bodyPr vert="horz" wrap="none" lIns="0" tIns="0" rIns="0" bIns="0" rtlCol="0" anchor="t">
            <a:spAutoFit/>
          </a:bodyPr>
          <a:lstStyle/>
          <a:p>
            <a:pPr eaLnBrk="0" hangingPunct="0">
              <a:buClr>
                <a:schemeClr val="accent2"/>
              </a:buClr>
            </a:pPr>
            <a:endParaRPr lang="en-US" dirty="0" err="1" smtClean="0">
              <a:solidFill>
                <a:srgbClr val="005192"/>
              </a:solidFill>
              <a:latin typeface="Arial (Textkörper)"/>
            </a:endParaRPr>
          </a:p>
        </p:txBody>
      </p:sp>
    </p:spTree>
    <p:extLst>
      <p:ext uri="{BB962C8B-B14F-4D97-AF65-F5344CB8AC3E}">
        <p14:creationId xmlns:p14="http://schemas.microsoft.com/office/powerpoint/2010/main" val="4007493906"/>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Reinsurance solutions</a:t>
            </a:r>
            <a:endParaRPr lang="en-US" dirty="0"/>
          </a:p>
        </p:txBody>
      </p:sp>
      <p:sp>
        <p:nvSpPr>
          <p:cNvPr id="3" name="Slide Number Placeholder 2"/>
          <p:cNvSpPr>
            <a:spLocks noGrp="1"/>
          </p:cNvSpPr>
          <p:nvPr>
            <p:ph type="sldNum" sz="quarter" idx="11"/>
          </p:nvPr>
        </p:nvSpPr>
        <p:spPr/>
        <p:txBody>
          <a:bodyPr/>
          <a:lstStyle/>
          <a:p>
            <a:fld id="{D2E93386-642E-403F-9299-29B2788FE86B}" type="slidenum">
              <a:rPr lang="de-DE" smtClean="0"/>
              <a:pPr/>
              <a:t>8</a:t>
            </a:fld>
            <a:endParaRPr lang="de-DE" dirty="0"/>
          </a:p>
        </p:txBody>
      </p:sp>
      <p:sp>
        <p:nvSpPr>
          <p:cNvPr id="4" name="Text Placeholder 3"/>
          <p:cNvSpPr>
            <a:spLocks noGrp="1"/>
          </p:cNvSpPr>
          <p:nvPr>
            <p:ph type="body" sz="quarter" idx="13"/>
          </p:nvPr>
        </p:nvSpPr>
        <p:spPr>
          <a:xfrm>
            <a:off x="341999" y="2017657"/>
            <a:ext cx="8694051" cy="2280624"/>
          </a:xfrm>
        </p:spPr>
        <p:txBody>
          <a:bodyPr/>
          <a:lstStyle/>
          <a:p>
            <a:r>
              <a:rPr lang="de-DE" sz="2400" dirty="0" err="1" smtClean="0"/>
              <a:t>Reinsurance</a:t>
            </a:r>
            <a:r>
              <a:rPr lang="de-DE" sz="2400" dirty="0" smtClean="0"/>
              <a:t> </a:t>
            </a:r>
            <a:r>
              <a:rPr lang="de-DE" sz="2400" dirty="0" err="1" smtClean="0"/>
              <a:t>cover</a:t>
            </a:r>
            <a:r>
              <a:rPr lang="de-DE" sz="2400" dirty="0" smtClean="0"/>
              <a:t> </a:t>
            </a:r>
            <a:r>
              <a:rPr lang="de-DE" sz="2400" dirty="0" err="1" smtClean="0"/>
              <a:t>with</a:t>
            </a:r>
            <a:r>
              <a:rPr lang="de-DE" sz="2400" dirty="0" smtClean="0"/>
              <a:t> </a:t>
            </a:r>
            <a:r>
              <a:rPr lang="de-DE" sz="2400" dirty="0" err="1" smtClean="0"/>
              <a:t>the</a:t>
            </a:r>
            <a:r>
              <a:rPr lang="de-DE" sz="2400" dirty="0" smtClean="0"/>
              <a:t> Annual Aggregate </a:t>
            </a:r>
            <a:r>
              <a:rPr lang="de-DE" sz="2400" dirty="0" err="1" smtClean="0"/>
              <a:t>Deductible</a:t>
            </a:r>
            <a:endParaRPr lang="de-DE" sz="2400" dirty="0" smtClean="0"/>
          </a:p>
          <a:p>
            <a:pPr lvl="1"/>
            <a:r>
              <a:rPr lang="de-DE" sz="2000" dirty="0" smtClean="0"/>
              <a:t>AZN 9m </a:t>
            </a:r>
            <a:r>
              <a:rPr lang="de-DE" sz="2000" dirty="0" err="1" smtClean="0"/>
              <a:t>xs</a:t>
            </a:r>
            <a:r>
              <a:rPr lang="de-DE" sz="2000" dirty="0" smtClean="0"/>
              <a:t> 1m </a:t>
            </a:r>
            <a:r>
              <a:rPr lang="de-DE" sz="2000" dirty="0" err="1" smtClean="0"/>
              <a:t>xs</a:t>
            </a:r>
            <a:r>
              <a:rPr lang="de-DE" sz="2000" dirty="0" smtClean="0"/>
              <a:t> AAD 1m</a:t>
            </a:r>
          </a:p>
          <a:p>
            <a:pPr lvl="1"/>
            <a:r>
              <a:rPr lang="de-DE" sz="2000" dirty="0" err="1" smtClean="0"/>
              <a:t>Reinsurance</a:t>
            </a:r>
            <a:r>
              <a:rPr lang="de-DE" sz="2000" dirty="0" smtClean="0"/>
              <a:t> </a:t>
            </a:r>
            <a:r>
              <a:rPr lang="de-DE" sz="2000" dirty="0" err="1" smtClean="0"/>
              <a:t>costs</a:t>
            </a:r>
            <a:r>
              <a:rPr lang="de-DE" sz="2000" dirty="0" smtClean="0"/>
              <a:t> </a:t>
            </a:r>
            <a:r>
              <a:rPr lang="de-DE" sz="2000" dirty="0" err="1" smtClean="0"/>
              <a:t>are</a:t>
            </a:r>
            <a:r>
              <a:rPr lang="de-DE" sz="2000" dirty="0" smtClean="0"/>
              <a:t> </a:t>
            </a:r>
            <a:r>
              <a:rPr lang="de-DE" sz="2000" dirty="0" err="1" smtClean="0"/>
              <a:t>lower</a:t>
            </a:r>
            <a:endParaRPr lang="de-DE" sz="2000" dirty="0"/>
          </a:p>
          <a:p>
            <a:pPr lvl="1"/>
            <a:endParaRPr lang="de-DE" dirty="0" smtClean="0"/>
          </a:p>
          <a:p>
            <a:pPr lvl="1"/>
            <a:endParaRPr lang="de-DE" dirty="0" smtClean="0"/>
          </a:p>
          <a:p>
            <a:pPr marL="268288" lvl="1" indent="0">
              <a:buNone/>
            </a:pPr>
            <a:endParaRPr lang="de-DE" dirty="0" smtClean="0"/>
          </a:p>
        </p:txBody>
      </p:sp>
      <p:sp>
        <p:nvSpPr>
          <p:cNvPr id="5" name="Footer Placeholder 4"/>
          <p:cNvSpPr>
            <a:spLocks noGrp="1"/>
          </p:cNvSpPr>
          <p:nvPr>
            <p:ph type="ftr" sz="quarter" idx="3"/>
          </p:nvPr>
        </p:nvSpPr>
        <p:spPr/>
        <p:txBody>
          <a:bodyPr/>
          <a:lstStyle/>
          <a:p>
            <a:r>
              <a:rPr lang="en-US" dirty="0"/>
              <a:t>Reinsurance Solutions for Azerbaijan</a:t>
            </a:r>
            <a:endParaRPr lang="de-DE" dirty="0"/>
          </a:p>
        </p:txBody>
      </p:sp>
      <p:sp>
        <p:nvSpPr>
          <p:cNvPr id="6" name="TextBox 5"/>
          <p:cNvSpPr txBox="1"/>
          <p:nvPr>
            <p:custDataLst>
              <p:tags r:id="rId1"/>
            </p:custDataLst>
          </p:nvPr>
        </p:nvSpPr>
        <p:spPr>
          <a:xfrm>
            <a:off x="341999" y="723600"/>
            <a:ext cx="2000612" cy="276999"/>
          </a:xfrm>
          <a:prstGeom prst="rect">
            <a:avLst/>
          </a:prstGeom>
          <a:noFill/>
          <a:effectLst>
            <a:reflection endPos="0" dir="5400000" sy="-100000" algn="bl" rotWithShape="0"/>
          </a:effectLst>
        </p:spPr>
        <p:txBody>
          <a:bodyPr vert="horz" wrap="none" lIns="0" tIns="0" rIns="0" bIns="0" rtlCol="0" anchor="t">
            <a:spAutoFit/>
          </a:bodyPr>
          <a:lstStyle/>
          <a:p>
            <a:pPr eaLnBrk="0" hangingPunct="0">
              <a:buClr>
                <a:schemeClr val="accent2"/>
              </a:buClr>
            </a:pPr>
            <a:r>
              <a:rPr lang="en-US" smtClean="0">
                <a:solidFill>
                  <a:srgbClr val="005192"/>
                </a:solidFill>
                <a:latin typeface="Arial (Textkörper)"/>
              </a:rPr>
              <a:t>Structure with AAD</a:t>
            </a:r>
            <a:endParaRPr lang="en-US" dirty="0" smtClean="0">
              <a:solidFill>
                <a:srgbClr val="005192"/>
              </a:solidFill>
              <a:latin typeface="Arial (Textkörper)"/>
            </a:endParaRPr>
          </a:p>
        </p:txBody>
      </p:sp>
    </p:spTree>
    <p:extLst>
      <p:ext uri="{BB962C8B-B14F-4D97-AF65-F5344CB8AC3E}">
        <p14:creationId xmlns:p14="http://schemas.microsoft.com/office/powerpoint/2010/main" val="2773687358"/>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Information for Reinsurer</a:t>
            </a:r>
            <a:endParaRPr lang="en-US" dirty="0"/>
          </a:p>
        </p:txBody>
      </p:sp>
      <p:sp>
        <p:nvSpPr>
          <p:cNvPr id="3" name="Slide Number Placeholder 2"/>
          <p:cNvSpPr>
            <a:spLocks noGrp="1"/>
          </p:cNvSpPr>
          <p:nvPr>
            <p:ph type="sldNum" sz="quarter" idx="11"/>
          </p:nvPr>
        </p:nvSpPr>
        <p:spPr/>
        <p:txBody>
          <a:bodyPr/>
          <a:lstStyle/>
          <a:p>
            <a:fld id="{D2E93386-642E-403F-9299-29B2788FE86B}" type="slidenum">
              <a:rPr lang="de-DE" smtClean="0"/>
              <a:pPr/>
              <a:t>9</a:t>
            </a:fld>
            <a:endParaRPr lang="de-DE" dirty="0"/>
          </a:p>
        </p:txBody>
      </p:sp>
      <p:sp>
        <p:nvSpPr>
          <p:cNvPr id="4" name="Text Placeholder 3"/>
          <p:cNvSpPr>
            <a:spLocks noGrp="1"/>
          </p:cNvSpPr>
          <p:nvPr>
            <p:ph type="body" sz="quarter" idx="13"/>
          </p:nvPr>
        </p:nvSpPr>
        <p:spPr>
          <a:xfrm>
            <a:off x="341999" y="1350000"/>
            <a:ext cx="8694051" cy="3077766"/>
          </a:xfrm>
        </p:spPr>
        <p:txBody>
          <a:bodyPr/>
          <a:lstStyle/>
          <a:p>
            <a:pPr>
              <a:lnSpc>
                <a:spcPct val="200000"/>
              </a:lnSpc>
              <a:buFont typeface="Wingdings" panose="05000000000000000000" pitchFamily="2" charset="2"/>
              <a:buChar char="§"/>
            </a:pPr>
            <a:r>
              <a:rPr lang="de-DE" dirty="0" err="1" smtClean="0"/>
              <a:t>Risk</a:t>
            </a:r>
            <a:r>
              <a:rPr lang="de-DE" dirty="0" smtClean="0"/>
              <a:t> </a:t>
            </a:r>
            <a:r>
              <a:rPr lang="de-DE" dirty="0" err="1" smtClean="0"/>
              <a:t>profiles</a:t>
            </a:r>
            <a:r>
              <a:rPr lang="de-DE" dirty="0" smtClean="0"/>
              <a:t> </a:t>
            </a:r>
            <a:r>
              <a:rPr lang="de-DE" dirty="0" err="1" smtClean="0"/>
              <a:t>as</a:t>
            </a:r>
            <a:r>
              <a:rPr lang="de-DE" dirty="0" smtClean="0"/>
              <a:t> per </a:t>
            </a:r>
            <a:r>
              <a:rPr lang="de-DE" dirty="0" err="1" smtClean="0"/>
              <a:t>each</a:t>
            </a:r>
            <a:r>
              <a:rPr lang="de-DE" dirty="0" smtClean="0"/>
              <a:t> </a:t>
            </a:r>
            <a:r>
              <a:rPr lang="de-DE" dirty="0" err="1" smtClean="0"/>
              <a:t>line</a:t>
            </a:r>
            <a:endParaRPr lang="de-DE" dirty="0" smtClean="0"/>
          </a:p>
          <a:p>
            <a:pPr>
              <a:lnSpc>
                <a:spcPct val="200000"/>
              </a:lnSpc>
              <a:buFont typeface="Wingdings" panose="05000000000000000000" pitchFamily="2" charset="2"/>
              <a:buChar char="§"/>
            </a:pPr>
            <a:r>
              <a:rPr lang="de-DE" dirty="0" smtClean="0"/>
              <a:t>Territorial </a:t>
            </a:r>
            <a:r>
              <a:rPr lang="de-DE" dirty="0" err="1" smtClean="0"/>
              <a:t>split</a:t>
            </a:r>
            <a:r>
              <a:rPr lang="de-DE" dirty="0" smtClean="0"/>
              <a:t> </a:t>
            </a:r>
            <a:r>
              <a:rPr lang="de-DE" dirty="0" err="1" smtClean="0"/>
              <a:t>of</a:t>
            </a:r>
            <a:r>
              <a:rPr lang="de-DE" dirty="0" smtClean="0"/>
              <a:t> </a:t>
            </a:r>
            <a:r>
              <a:rPr lang="de-DE" dirty="0" err="1" smtClean="0"/>
              <a:t>the</a:t>
            </a:r>
            <a:r>
              <a:rPr lang="de-DE" dirty="0" smtClean="0"/>
              <a:t> </a:t>
            </a:r>
            <a:r>
              <a:rPr lang="de-DE" dirty="0" err="1" smtClean="0"/>
              <a:t>gross</a:t>
            </a:r>
            <a:r>
              <a:rPr lang="de-DE" dirty="0" smtClean="0"/>
              <a:t> </a:t>
            </a:r>
            <a:r>
              <a:rPr lang="de-DE" dirty="0" err="1" smtClean="0"/>
              <a:t>and</a:t>
            </a:r>
            <a:r>
              <a:rPr lang="de-DE" dirty="0" smtClean="0"/>
              <a:t> </a:t>
            </a:r>
            <a:r>
              <a:rPr lang="de-DE" dirty="0" err="1" smtClean="0"/>
              <a:t>net</a:t>
            </a:r>
            <a:r>
              <a:rPr lang="de-DE" dirty="0" smtClean="0"/>
              <a:t> </a:t>
            </a:r>
            <a:r>
              <a:rPr lang="de-DE" dirty="0" err="1" smtClean="0"/>
              <a:t>sum</a:t>
            </a:r>
            <a:r>
              <a:rPr lang="de-DE" dirty="0" smtClean="0"/>
              <a:t> </a:t>
            </a:r>
            <a:r>
              <a:rPr lang="de-DE" dirty="0" err="1" smtClean="0"/>
              <a:t>insureds</a:t>
            </a:r>
            <a:r>
              <a:rPr lang="de-DE" dirty="0" smtClean="0"/>
              <a:t> </a:t>
            </a:r>
          </a:p>
          <a:p>
            <a:pPr>
              <a:lnSpc>
                <a:spcPct val="200000"/>
              </a:lnSpc>
              <a:buFont typeface="Wingdings" panose="05000000000000000000" pitchFamily="2" charset="2"/>
              <a:buChar char="§"/>
            </a:pPr>
            <a:r>
              <a:rPr lang="de-DE" dirty="0" smtClean="0"/>
              <a:t>Information </a:t>
            </a:r>
            <a:r>
              <a:rPr lang="de-DE" dirty="0" err="1" smtClean="0"/>
              <a:t>about</a:t>
            </a:r>
            <a:r>
              <a:rPr lang="de-DE" dirty="0" smtClean="0"/>
              <a:t> </a:t>
            </a:r>
            <a:r>
              <a:rPr lang="de-DE" dirty="0" err="1" smtClean="0"/>
              <a:t>underlying</a:t>
            </a:r>
            <a:r>
              <a:rPr lang="de-DE" dirty="0" smtClean="0"/>
              <a:t> </a:t>
            </a:r>
            <a:r>
              <a:rPr lang="de-DE" dirty="0" err="1" smtClean="0"/>
              <a:t>treaties</a:t>
            </a:r>
            <a:r>
              <a:rPr lang="de-DE" dirty="0"/>
              <a:t> </a:t>
            </a:r>
            <a:r>
              <a:rPr lang="de-DE" dirty="0" err="1" smtClean="0"/>
              <a:t>and</a:t>
            </a:r>
            <a:r>
              <a:rPr lang="de-DE" dirty="0" smtClean="0"/>
              <a:t> </a:t>
            </a:r>
            <a:r>
              <a:rPr lang="de-DE" dirty="0" err="1" smtClean="0"/>
              <a:t>facultative</a:t>
            </a:r>
            <a:r>
              <a:rPr lang="de-DE" dirty="0" smtClean="0"/>
              <a:t> </a:t>
            </a:r>
            <a:r>
              <a:rPr lang="de-DE" dirty="0" err="1" smtClean="0"/>
              <a:t>reinsurances</a:t>
            </a:r>
            <a:endParaRPr lang="de-DE" dirty="0" smtClean="0"/>
          </a:p>
          <a:p>
            <a:pPr>
              <a:lnSpc>
                <a:spcPct val="200000"/>
              </a:lnSpc>
              <a:buFont typeface="Wingdings" panose="05000000000000000000" pitchFamily="2" charset="2"/>
              <a:buChar char="§"/>
            </a:pPr>
            <a:r>
              <a:rPr lang="de-DE" dirty="0" smtClean="0"/>
              <a:t>Premium </a:t>
            </a:r>
            <a:r>
              <a:rPr lang="de-DE" dirty="0" err="1" smtClean="0"/>
              <a:t>income</a:t>
            </a:r>
            <a:r>
              <a:rPr lang="de-DE" dirty="0" smtClean="0"/>
              <a:t> </a:t>
            </a:r>
            <a:r>
              <a:rPr lang="de-DE" dirty="0" err="1" smtClean="0"/>
              <a:t>estimations</a:t>
            </a:r>
            <a:r>
              <a:rPr lang="de-DE" dirty="0" smtClean="0"/>
              <a:t> </a:t>
            </a:r>
          </a:p>
          <a:p>
            <a:pPr>
              <a:lnSpc>
                <a:spcPct val="200000"/>
              </a:lnSpc>
              <a:buFont typeface="Wingdings" panose="05000000000000000000" pitchFamily="2" charset="2"/>
              <a:buChar char="§"/>
            </a:pPr>
            <a:r>
              <a:rPr lang="de-DE" dirty="0" err="1" smtClean="0"/>
              <a:t>Largest</a:t>
            </a:r>
            <a:r>
              <a:rPr lang="de-DE" dirty="0" smtClean="0"/>
              <a:t> </a:t>
            </a:r>
            <a:r>
              <a:rPr lang="de-DE" dirty="0" err="1" smtClean="0"/>
              <a:t>single</a:t>
            </a:r>
            <a:r>
              <a:rPr lang="de-DE" dirty="0" smtClean="0"/>
              <a:t> </a:t>
            </a:r>
            <a:r>
              <a:rPr lang="de-DE" dirty="0" err="1" smtClean="0"/>
              <a:t>and</a:t>
            </a:r>
            <a:r>
              <a:rPr lang="de-DE" dirty="0" smtClean="0"/>
              <a:t> </a:t>
            </a:r>
            <a:r>
              <a:rPr lang="de-DE" dirty="0" err="1" smtClean="0"/>
              <a:t>nat</a:t>
            </a:r>
            <a:r>
              <a:rPr lang="de-DE" dirty="0" smtClean="0"/>
              <a:t> </a:t>
            </a:r>
            <a:r>
              <a:rPr lang="de-DE" dirty="0" err="1" smtClean="0"/>
              <a:t>cat</a:t>
            </a:r>
            <a:r>
              <a:rPr lang="de-DE" dirty="0" smtClean="0"/>
              <a:t> </a:t>
            </a:r>
            <a:r>
              <a:rPr lang="de-DE" dirty="0" err="1" smtClean="0"/>
              <a:t>losses</a:t>
            </a:r>
            <a:endParaRPr lang="de-DE" dirty="0"/>
          </a:p>
        </p:txBody>
      </p:sp>
      <p:sp>
        <p:nvSpPr>
          <p:cNvPr id="5" name="Footer Placeholder 4"/>
          <p:cNvSpPr>
            <a:spLocks noGrp="1"/>
          </p:cNvSpPr>
          <p:nvPr>
            <p:ph type="ftr" sz="quarter" idx="3"/>
          </p:nvPr>
        </p:nvSpPr>
        <p:spPr/>
        <p:txBody>
          <a:bodyPr/>
          <a:lstStyle/>
          <a:p>
            <a:r>
              <a:rPr lang="en-US" dirty="0"/>
              <a:t>Reinsurance Solutions for Azerbaijan</a:t>
            </a:r>
            <a:endParaRPr lang="de-DE" dirty="0"/>
          </a:p>
        </p:txBody>
      </p:sp>
      <p:sp>
        <p:nvSpPr>
          <p:cNvPr id="6" name="TextBox 5"/>
          <p:cNvSpPr txBox="1"/>
          <p:nvPr>
            <p:custDataLst>
              <p:tags r:id="rId1"/>
            </p:custDataLst>
          </p:nvPr>
        </p:nvSpPr>
        <p:spPr>
          <a:xfrm>
            <a:off x="341999" y="723600"/>
            <a:ext cx="65" cy="276999"/>
          </a:xfrm>
          <a:prstGeom prst="rect">
            <a:avLst/>
          </a:prstGeom>
          <a:noFill/>
          <a:effectLst>
            <a:reflection endPos="0" dir="5400000" sy="-100000" algn="bl" rotWithShape="0"/>
          </a:effectLst>
        </p:spPr>
        <p:txBody>
          <a:bodyPr vert="horz" wrap="none" lIns="0" tIns="0" rIns="0" bIns="0" rtlCol="0" anchor="t">
            <a:spAutoFit/>
          </a:bodyPr>
          <a:lstStyle/>
          <a:p>
            <a:pPr eaLnBrk="0" hangingPunct="0">
              <a:buClr>
                <a:schemeClr val="accent2"/>
              </a:buClr>
            </a:pPr>
            <a:endParaRPr lang="en-US" dirty="0" smtClean="0">
              <a:solidFill>
                <a:srgbClr val="005192"/>
              </a:solidFill>
              <a:latin typeface="Arial (Textkörper)"/>
            </a:endParaRPr>
          </a:p>
        </p:txBody>
      </p:sp>
    </p:spTree>
    <p:extLst>
      <p:ext uri="{BB962C8B-B14F-4D97-AF65-F5344CB8AC3E}">
        <p14:creationId xmlns:p14="http://schemas.microsoft.com/office/powerpoint/2010/main" val="1396897642"/>
      </p:ext>
    </p:extLst>
  </p:cSld>
  <p:clrMapOvr>
    <a:masterClrMapping/>
  </p:clrMapOvr>
  <p:transition spd="slow"/>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7"/>
  <p:tag name="HR2012" val="Y"/>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vhDSqheRS0.Nu5Nkga7TE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YD67kqAmfEe2FsMitlZLV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YD67kqAmfEe2FsMitlZLV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YD67kqAmfEe2FsMitlZLV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STYLE" val="VCT_Marker"/>
  <p:tag name="DATE" val="08.12.2009 11:55:33"/>
  <p:tag name="VCTMASTER" val="1_Hannover_Rueck"/>
  <p:tag name="VCTLAYOUT" val="title"/>
  <p:tag name="VCTORDER" val="1"/>
  <p:tag name="THINKCELLSHAPEDONOTDELETE" val="pUEKM_A3LHkmB8B.RWdGrgw"/>
</p:tagLst>
</file>

<file path=ppt/tags/tag2.xml><?xml version="1.0" encoding="utf-8"?>
<p:tagLst xmlns:a="http://schemas.openxmlformats.org/drawingml/2006/main" xmlns:r="http://schemas.openxmlformats.org/officeDocument/2006/relationships" xmlns:p="http://schemas.openxmlformats.org/presentationml/2006/main">
  <p:tag name="STYLE" val="VCT_Marker"/>
  <p:tag name="DATE" val="08.12.2009 11:55:33"/>
  <p:tag name="VCTMASTER" val="1_Hannover_Rueck"/>
  <p:tag name="VCTORDER" val="1"/>
</p:tagLst>
</file>

<file path=ppt/tags/tag20.xml><?xml version="1.0" encoding="utf-8"?>
<p:tagLst xmlns:a="http://schemas.openxmlformats.org/drawingml/2006/main" xmlns:r="http://schemas.openxmlformats.org/officeDocument/2006/relationships" xmlns:p="http://schemas.openxmlformats.org/presentationml/2006/main">
  <p:tag name="STYLE" val="VCT_Backup"/>
  <p:tag name="DATE" val="16.12.2009 18:01:28"/>
  <p:tag name="PLACEHFMT" val="3"/>
  <p:tag name="VCT-BODYINDENTATION" val="0;0;0;0;0;0;0;0;0;0;"/>
  <p:tag name="VCT-BULLETVISIBILITY" val="L "/>
  <p:tag name="THINKCELLSHAPEDONOTDELETE" val="p.SuRrp_H2UOLy81YJ4CUjQ"/>
</p:tagLst>
</file>

<file path=ppt/tags/tag21.xml><?xml version="1.0" encoding="utf-8"?>
<p:tagLst xmlns:a="http://schemas.openxmlformats.org/drawingml/2006/main" xmlns:r="http://schemas.openxmlformats.org/officeDocument/2006/relationships" xmlns:p="http://schemas.openxmlformats.org/presentationml/2006/main">
  <p:tag name="STYLE" val="VCT_Backup"/>
  <p:tag name="DATE" val="16.12.2009 18:01:28"/>
  <p:tag name="PLACEHFMT" val="4"/>
  <p:tag name="VCT-BODYINDENTATION" val="0;0;27,125;27,125;49,75;49,75;108;108;144;144;"/>
  <p:tag name="VCT-BULLETVISIBILITY" val="L "/>
  <p:tag name="THINKCELLSHAPEDONOTDELETE" val="pIhGwqNsRpE6lN.aeNXnpn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VCT-BODYINDENTATION" val="0;0;0;0;0;0;0;0;0;0;"/>
  <p:tag name="VCT-BULLETVISIBILITY" val="L "/>
  <p:tag name="THINKCELLSHAPEDONOTDELETE" val="pLQi.loF2.UydVFJU9GQiy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vhDSqheRS0.Nu5Nkga7TE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YD67kqAmfEe2FsMitlZLV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HR2012_TITLE_AUTHOR_DEPT1" val="Y"/>
</p:tagLst>
</file>

<file path=ppt/tags/tag28.xml><?xml version="1.0" encoding="utf-8"?>
<p:tagLst xmlns:a="http://schemas.openxmlformats.org/drawingml/2006/main" xmlns:r="http://schemas.openxmlformats.org/officeDocument/2006/relationships" xmlns:p="http://schemas.openxmlformats.org/presentationml/2006/main">
  <p:tag name="HR2012_TITLE_AUTHOR_DEPT2" val="Y"/>
</p:tagLst>
</file>

<file path=ppt/tags/tag29.xml><?xml version="1.0" encoding="utf-8"?>
<p:tagLst xmlns:a="http://schemas.openxmlformats.org/drawingml/2006/main" xmlns:r="http://schemas.openxmlformats.org/officeDocument/2006/relationships" xmlns:p="http://schemas.openxmlformats.org/presentationml/2006/main">
  <p:tag name="HR2012_TITLE_AUTHOR_DEPT3" val="Y"/>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YD67kqAmfEe2FsMitlZLVA"/>
</p:tagLst>
</file>

<file path=ppt/tags/tag30.xml><?xml version="1.0" encoding="utf-8"?>
<p:tagLst xmlns:a="http://schemas.openxmlformats.org/drawingml/2006/main" xmlns:r="http://schemas.openxmlformats.org/officeDocument/2006/relationships" xmlns:p="http://schemas.openxmlformats.org/presentationml/2006/main">
  <p:tag name="HR2012_TITLE_EVENT_LOC_DATE" val="Y"/>
</p:tagLst>
</file>

<file path=ppt/tags/tag31.xml><?xml version="1.0" encoding="utf-8"?>
<p:tagLst xmlns:a="http://schemas.openxmlformats.org/drawingml/2006/main" xmlns:r="http://schemas.openxmlformats.org/officeDocument/2006/relationships" xmlns:p="http://schemas.openxmlformats.org/presentationml/2006/main">
  <p:tag name="HR2012 HEADER_SUBTITLE" val="Y"/>
</p:tagLst>
</file>

<file path=ppt/tags/tag32.xml><?xml version="1.0" encoding="utf-8"?>
<p:tagLst xmlns:a="http://schemas.openxmlformats.org/drawingml/2006/main" xmlns:r="http://schemas.openxmlformats.org/officeDocument/2006/relationships" xmlns:p="http://schemas.openxmlformats.org/presentationml/2006/main">
  <p:tag name="HR2012 HEADER_SUBTITLE" val="Y"/>
</p:tagLst>
</file>

<file path=ppt/tags/tag33.xml><?xml version="1.0" encoding="utf-8"?>
<p:tagLst xmlns:a="http://schemas.openxmlformats.org/drawingml/2006/main" xmlns:r="http://schemas.openxmlformats.org/officeDocument/2006/relationships" xmlns:p="http://schemas.openxmlformats.org/presentationml/2006/main">
  <p:tag name="HR2012 HEADER_SUBTITLE" val="Y"/>
</p:tagLst>
</file>

<file path=ppt/tags/tag34.xml><?xml version="1.0" encoding="utf-8"?>
<p:tagLst xmlns:a="http://schemas.openxmlformats.org/drawingml/2006/main" xmlns:r="http://schemas.openxmlformats.org/officeDocument/2006/relationships" xmlns:p="http://schemas.openxmlformats.org/presentationml/2006/main">
  <p:tag name="HR2012 HEADER_SUBTITLE" val="Y"/>
</p:tagLst>
</file>

<file path=ppt/tags/tag35.xml><?xml version="1.0" encoding="utf-8"?>
<p:tagLst xmlns:a="http://schemas.openxmlformats.org/drawingml/2006/main" xmlns:r="http://schemas.openxmlformats.org/officeDocument/2006/relationships" xmlns:p="http://schemas.openxmlformats.org/presentationml/2006/main">
  <p:tag name="HR2012 HEADER_SUBTITLE" val="Y"/>
</p:tagLst>
</file>

<file path=ppt/tags/tag36.xml><?xml version="1.0" encoding="utf-8"?>
<p:tagLst xmlns:a="http://schemas.openxmlformats.org/drawingml/2006/main" xmlns:r="http://schemas.openxmlformats.org/officeDocument/2006/relationships" xmlns:p="http://schemas.openxmlformats.org/presentationml/2006/main">
  <p:tag name="HR2012 HEADER_SUBTITLE" val="Y"/>
</p:tagLst>
</file>

<file path=ppt/tags/tag37.xml><?xml version="1.0" encoding="utf-8"?>
<p:tagLst xmlns:a="http://schemas.openxmlformats.org/drawingml/2006/main" xmlns:r="http://schemas.openxmlformats.org/officeDocument/2006/relationships" xmlns:p="http://schemas.openxmlformats.org/presentationml/2006/main">
  <p:tag name="HR2012 HEADER_SUBTITLE" val="Y"/>
</p:tagLst>
</file>

<file path=ppt/tags/tag38.xml><?xml version="1.0" encoding="utf-8"?>
<p:tagLst xmlns:a="http://schemas.openxmlformats.org/drawingml/2006/main" xmlns:r="http://schemas.openxmlformats.org/officeDocument/2006/relationships" xmlns:p="http://schemas.openxmlformats.org/presentationml/2006/main">
  <p:tag name="HR2012 HEADER_SUBTITLE" val="Y"/>
</p:tagLst>
</file>

<file path=ppt/tags/tag39.xml><?xml version="1.0" encoding="utf-8"?>
<p:tagLst xmlns:a="http://schemas.openxmlformats.org/drawingml/2006/main" xmlns:r="http://schemas.openxmlformats.org/officeDocument/2006/relationships" xmlns:p="http://schemas.openxmlformats.org/presentationml/2006/main">
  <p:tag name="HR2012 HEADER_SUBTITLE" val="Y"/>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STYLE" val="VCT_Marker"/>
  <p:tag name="DATE" val="08.12.2009 11:55:33"/>
  <p:tag name="VCTMASTER" val="1_Hannover_Rueck"/>
  <p:tag name="VCTLAYOUT" val="title"/>
  <p:tag name="VCTORDER" val="1"/>
  <p:tag name="THINKCELLSHAPEDONOTDELETE" val="pUEKM_A3LHkmB8B.RWdGrgw"/>
</p:tagLst>
</file>

<file path=ppt/tags/tag6.xml><?xml version="1.0" encoding="utf-8"?>
<p:tagLst xmlns:a="http://schemas.openxmlformats.org/drawingml/2006/main" xmlns:r="http://schemas.openxmlformats.org/officeDocument/2006/relationships" xmlns:p="http://schemas.openxmlformats.org/presentationml/2006/main">
  <p:tag name="STYLE" val="VCT_Backup"/>
  <p:tag name="DATE" val="16.12.2009 18:01:28"/>
  <p:tag name="PLACEHFMT" val="3"/>
  <p:tag name="VCT-BODYINDENTATION" val="0;0;0;0;0;0;0;0;0;0;"/>
  <p:tag name="VCT-BULLETVISIBILITY" val="L "/>
  <p:tag name="THINKCELLSHAPEDONOTDELETE" val="p.SuRrp_H2UOLy81YJ4CUjQ"/>
</p:tagLst>
</file>

<file path=ppt/tags/tag7.xml><?xml version="1.0" encoding="utf-8"?>
<p:tagLst xmlns:a="http://schemas.openxmlformats.org/drawingml/2006/main" xmlns:r="http://schemas.openxmlformats.org/officeDocument/2006/relationships" xmlns:p="http://schemas.openxmlformats.org/presentationml/2006/main">
  <p:tag name="STYLE" val="VCT_Backup"/>
  <p:tag name="DATE" val="16.12.2009 18:01:28"/>
  <p:tag name="PLACEHFMT" val="4"/>
  <p:tag name="VCT-BODYINDENTATION" val="0;0;27,125;27,125;49,75;49,75;108;108;144;144;"/>
  <p:tag name="VCT-BULLETVISIBILITY" val="L "/>
  <p:tag name="THINKCELLSHAPEDONOTDELETE" val="pIhGwqNsRpE6lN.aeNXnpn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VCT-BODYINDENTATION" val="0;0;0;0;0;0;0;0;0;0;"/>
  <p:tag name="VCT-BULLETVISIBILITY" val="L "/>
  <p:tag name="THINKCELLSHAPEDONOTDELETE" val="pLQi.loF2.UydVFJU9GQiyg"/>
</p:tagLst>
</file>

<file path=ppt/theme/theme1.xml><?xml version="1.0" encoding="utf-8"?>
<a:theme xmlns:a="http://schemas.openxmlformats.org/drawingml/2006/main" name="Hannover Re">
  <a:themeElements>
    <a:clrScheme name="HR_05">
      <a:dk1>
        <a:srgbClr val="3E3E3E"/>
      </a:dk1>
      <a:lt1>
        <a:srgbClr val="FFFFFF"/>
      </a:lt1>
      <a:dk2>
        <a:srgbClr val="A0B4BF"/>
      </a:dk2>
      <a:lt2>
        <a:srgbClr val="4D6B79"/>
      </a:lt2>
      <a:accent1>
        <a:srgbClr val="009EE0"/>
      </a:accent1>
      <a:accent2>
        <a:srgbClr val="005192"/>
      </a:accent2>
      <a:accent3>
        <a:srgbClr val="ACD819"/>
      </a:accent3>
      <a:accent4>
        <a:srgbClr val="7A9501"/>
      </a:accent4>
      <a:accent5>
        <a:srgbClr val="D6D1CC"/>
      </a:accent5>
      <a:accent6>
        <a:srgbClr val="B4AEAE"/>
      </a:accent6>
      <a:hlink>
        <a:srgbClr val="0000FF"/>
      </a:hlink>
      <a:folHlink>
        <a:srgbClr val="800080"/>
      </a:folHlink>
    </a:clrScheme>
    <a:fontScheme name="HR">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6D1CC"/>
        </a:solidFill>
        <a:ln w="9525" cap="flat" cmpd="sng" algn="ctr">
          <a:solidFill>
            <a:srgbClr val="D6D1CC"/>
          </a:solidFill>
          <a:prstDash val="solid"/>
          <a:round/>
          <a:headEnd type="none" w="med" len="med"/>
          <a:tailEnd type="none" w="med" len="med"/>
        </a:ln>
        <a:effectLst/>
        <a:extLst/>
      </a:spPr>
      <a:bodyPr vert="horz" wrap="none" lIns="90000" tIns="46800" rIns="90000" bIns="46800" numCol="1" rtlCol="0" anchor="ctr" anchorCtr="0" compatLnSpc="1">
        <a:prstTxWarp prst="textNoShape">
          <a:avLst/>
        </a:prstTxWarp>
      </a:bodyPr>
      <a:lstStyle>
        <a:defPPr marL="285750" marR="0" indent="-285750" algn="ctr" defTabSz="914400" rtl="0" eaLnBrk="1" fontAlgn="base" latinLnBrk="0" hangingPunct="1">
          <a:lnSpc>
            <a:spcPct val="100000"/>
          </a:lnSpc>
          <a:spcBef>
            <a:spcPts val="600"/>
          </a:spcBef>
          <a:spcAft>
            <a:spcPct val="0"/>
          </a:spcAft>
          <a:buClr>
            <a:schemeClr val="accent2"/>
          </a:buClr>
          <a:buSzTx/>
          <a:buFont typeface="Wingdings 3" pitchFamily="18" charset="2"/>
          <a:buChar char="u"/>
          <a:tabLst/>
          <a:defRPr kumimoji="0" b="0" i="0" u="none" strike="noStrike" cap="none" normalizeH="0" baseline="0" smtClean="0">
            <a:ln>
              <a:noFill/>
            </a:ln>
            <a:solidFill>
              <a:schemeClr val="tx1"/>
            </a:solidFill>
            <a:effectLst/>
            <a:latin typeface="Arial" charset="0"/>
          </a:defRPr>
        </a:defPPr>
      </a:lstStyle>
    </a:spDef>
    <a:lnDef>
      <a:spPr bwMode="auto">
        <a:solidFill>
          <a:schemeClr val="bg1"/>
        </a:solidFill>
        <a:ln w="9525" cap="flat" cmpd="sng" algn="ctr">
          <a:solidFill>
            <a:schemeClr val="accent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txDef>
      <a:spPr>
        <a:noFill/>
      </a:spPr>
      <a:bodyPr wrap="none" rtlCol="0">
        <a:spAutoFit/>
      </a:bodyPr>
      <a:lstStyle>
        <a:defPPr>
          <a:spcBef>
            <a:spcPts val="600"/>
          </a:spcBef>
          <a:buClr>
            <a:schemeClr val="accent2"/>
          </a:buClr>
          <a:defRPr sz="1600" dirty="0" err="1" smtClean="0"/>
        </a:defPPr>
      </a:lstStyle>
    </a:txDef>
  </a:objectDefaults>
  <a:extraClrSchemeLst>
    <a:extraClrScheme>
      <a:clrScheme name="Hannover_Rueck 1">
        <a:dk1>
          <a:srgbClr val="3E3E3E"/>
        </a:dk1>
        <a:lt1>
          <a:srgbClr val="FFFFFF"/>
        </a:lt1>
        <a:dk2>
          <a:srgbClr val="DCDCDC"/>
        </a:dk2>
        <a:lt2>
          <a:srgbClr val="919191"/>
        </a:lt2>
        <a:accent1>
          <a:srgbClr val="003882"/>
        </a:accent1>
        <a:accent2>
          <a:srgbClr val="4D74A8"/>
        </a:accent2>
        <a:accent3>
          <a:srgbClr val="FFFFFF"/>
        </a:accent3>
        <a:accent4>
          <a:srgbClr val="343434"/>
        </a:accent4>
        <a:accent5>
          <a:srgbClr val="AAAEC1"/>
        </a:accent5>
        <a:accent6>
          <a:srgbClr val="456898"/>
        </a:accent6>
        <a:hlink>
          <a:srgbClr val="00A6D6"/>
        </a:hlink>
        <a:folHlink>
          <a:srgbClr val="827878"/>
        </a:folHlink>
      </a:clrScheme>
      <a:clrMap bg1="lt1" tx1="dk1" bg2="lt2" tx2="dk2" accent1="accent1" accent2="accent2" accent3="accent3" accent4="accent4" accent5="accent5" accent6="accent6" hlink="hlink" folHlink="folHlink"/>
    </a:extraClrScheme>
    <a:extraClrScheme>
      <a:clrScheme name="Hannover_Rueck 2">
        <a:dk1>
          <a:srgbClr val="3E3E3E"/>
        </a:dk1>
        <a:lt1>
          <a:srgbClr val="FFFFFF"/>
        </a:lt1>
        <a:dk2>
          <a:srgbClr val="DBE3ED"/>
        </a:dk2>
        <a:lt2>
          <a:srgbClr val="827878"/>
        </a:lt2>
        <a:accent1>
          <a:srgbClr val="00A6D6"/>
        </a:accent1>
        <a:accent2>
          <a:srgbClr val="003882"/>
        </a:accent2>
        <a:accent3>
          <a:srgbClr val="FFFFFF"/>
        </a:accent3>
        <a:accent4>
          <a:srgbClr val="343434"/>
        </a:accent4>
        <a:accent5>
          <a:srgbClr val="AAD0E8"/>
        </a:accent5>
        <a:accent6>
          <a:srgbClr val="003275"/>
        </a:accent6>
        <a:hlink>
          <a:srgbClr val="CCD8E6"/>
        </a:hlink>
        <a:folHlink>
          <a:srgbClr val="4D74A8"/>
        </a:folHlink>
      </a:clrScheme>
      <a:clrMap bg1="lt1" tx1="dk1" bg2="lt2" tx2="dk2" accent1="accent1" accent2="accent2" accent3="accent3" accent4="accent4" accent5="accent5" accent6="accent6" hlink="hlink" folHlink="folHlink"/>
    </a:extraClrScheme>
    <a:extraClrScheme>
      <a:clrScheme name="Hannover_Rueck 3">
        <a:dk1>
          <a:srgbClr val="3E3E3E"/>
        </a:dk1>
        <a:lt1>
          <a:srgbClr val="FFFFFF"/>
        </a:lt1>
        <a:dk2>
          <a:srgbClr val="DBE3ED"/>
        </a:dk2>
        <a:lt2>
          <a:srgbClr val="827878"/>
        </a:lt2>
        <a:accent1>
          <a:srgbClr val="00A6D6"/>
        </a:accent1>
        <a:accent2>
          <a:srgbClr val="143F82"/>
        </a:accent2>
        <a:accent3>
          <a:srgbClr val="FFFFFF"/>
        </a:accent3>
        <a:accent4>
          <a:srgbClr val="343434"/>
        </a:accent4>
        <a:accent5>
          <a:srgbClr val="AAD0E8"/>
        </a:accent5>
        <a:accent6>
          <a:srgbClr val="113875"/>
        </a:accent6>
        <a:hlink>
          <a:srgbClr val="CCD8E6"/>
        </a:hlink>
        <a:folHlink>
          <a:srgbClr val="4D74A8"/>
        </a:folHlink>
      </a:clrScheme>
      <a:clrMap bg1="lt1" tx1="dk1" bg2="lt2" tx2="dk2" accent1="accent1" accent2="accent2" accent3="accent3" accent4="accent4" accent5="accent5" accent6="accent6" hlink="hlink" folHlink="folHlink"/>
    </a:extraClrScheme>
  </a:extraClrSchemeLst>
  <a:custClrLst>
    <a:custClr name="Custom Color 1">
      <a:srgbClr val="E9AD05"/>
    </a:custClr>
    <a:custClr name="Custom Color 2">
      <a:srgbClr val="CC6C08"/>
    </a:custClr>
    <a:custClr name="Custom Color 3">
      <a:srgbClr val="83D0F0"/>
    </a:custClr>
    <a:custClr name="Custom Color 4">
      <a:srgbClr val="796E6B"/>
    </a:custClr>
    <a:custClr name="Custom Color 5">
      <a:srgbClr val="CED7B1"/>
    </a:custClr>
    <a:custClr name="Custom Color 6">
      <a:srgbClr val="DBE3ED"/>
    </a:custClr>
    <a:custClr name="Custom Color 7">
      <a:srgbClr val="C0EAF6"/>
    </a:custClr>
    <a:custClr name="Custom Color 8">
      <a:srgbClr val="D6D1CC"/>
    </a:custClr>
  </a:custClrLst>
</a:theme>
</file>

<file path=ppt/theme/theme2.xml><?xml version="1.0" encoding="utf-8"?>
<a:theme xmlns:a="http://schemas.openxmlformats.org/drawingml/2006/main" name="Larissa">
  <a:themeElements>
    <a:clrScheme name="HR_05">
      <a:dk1>
        <a:srgbClr val="3E3E3E"/>
      </a:dk1>
      <a:lt1>
        <a:srgbClr val="FFFFFF"/>
      </a:lt1>
      <a:dk2>
        <a:srgbClr val="A0B4BF"/>
      </a:dk2>
      <a:lt2>
        <a:srgbClr val="4D6B79"/>
      </a:lt2>
      <a:accent1>
        <a:srgbClr val="009EE0"/>
      </a:accent1>
      <a:accent2>
        <a:srgbClr val="005192"/>
      </a:accent2>
      <a:accent3>
        <a:srgbClr val="ACD819"/>
      </a:accent3>
      <a:accent4>
        <a:srgbClr val="7A9501"/>
      </a:accent4>
      <a:accent5>
        <a:srgbClr val="D6D1CC"/>
      </a:accent5>
      <a:accent6>
        <a:srgbClr val="B4AEAE"/>
      </a:accent6>
      <a:hlink>
        <a:srgbClr val="0000FF"/>
      </a:hlink>
      <a:folHlink>
        <a:srgbClr val="800080"/>
      </a:folHlink>
    </a:clrScheme>
    <a:fontScheme name="HR">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HR_05">
      <a:dk1>
        <a:srgbClr val="3E3E3E"/>
      </a:dk1>
      <a:lt1>
        <a:srgbClr val="FFFFFF"/>
      </a:lt1>
      <a:dk2>
        <a:srgbClr val="A0B4BF"/>
      </a:dk2>
      <a:lt2>
        <a:srgbClr val="4D6B79"/>
      </a:lt2>
      <a:accent1>
        <a:srgbClr val="009EE0"/>
      </a:accent1>
      <a:accent2>
        <a:srgbClr val="005192"/>
      </a:accent2>
      <a:accent3>
        <a:srgbClr val="ACD819"/>
      </a:accent3>
      <a:accent4>
        <a:srgbClr val="7A9501"/>
      </a:accent4>
      <a:accent5>
        <a:srgbClr val="D6D1CC"/>
      </a:accent5>
      <a:accent6>
        <a:srgbClr val="B4AEAE"/>
      </a:accent6>
      <a:hlink>
        <a:srgbClr val="0000FF"/>
      </a:hlink>
      <a:folHlink>
        <a:srgbClr val="800080"/>
      </a:folHlink>
    </a:clrScheme>
    <a:fontScheme name="HR">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Hannover Re</Template>
  <TotalTime>6155</TotalTime>
  <Words>707</Words>
  <Application>Microsoft Office PowerPoint</Application>
  <PresentationFormat>On-screen Show (4:3)</PresentationFormat>
  <Paragraphs>124</Paragraphs>
  <Slides>11</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Hannover Re</vt:lpstr>
      <vt:lpstr>think-cell Slide</vt:lpstr>
      <vt:lpstr>Reinsurance Solutions for Azerbaijan</vt:lpstr>
      <vt:lpstr>Content</vt:lpstr>
      <vt:lpstr>Hannover Re in Azerbaijan</vt:lpstr>
      <vt:lpstr>Why would I need reinsurance in Azerbaijan?</vt:lpstr>
      <vt:lpstr>Which type of reinsurance?</vt:lpstr>
      <vt:lpstr>CAT XL Treaty</vt:lpstr>
      <vt:lpstr>Multi-line per Risk / per Event XL Treaty</vt:lpstr>
      <vt:lpstr>Reinsurance solutions</vt:lpstr>
      <vt:lpstr>Information for Reinsurer</vt:lpstr>
      <vt:lpstr>PowerPoint Presentation</vt:lpstr>
      <vt:lpstr>Disclaimer</vt:lpstr>
    </vt:vector>
  </TitlesOfParts>
  <Manager>Louise.Camilleri-Wolter@hannover-re.com</Manager>
  <Company>hannover 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Reinsurance Solutions for Azerbaijan</dc:title>
  <dc:subject>Non-life products</dc:subject>
  <dc:creator>Kuznyetsov Yevgen</dc:creator>
  <cp:lastModifiedBy>Kuznyetsov Yevgen</cp:lastModifiedBy>
  <cp:revision>60</cp:revision>
  <cp:lastPrinted>2014-06-11T09:15:39Z</cp:lastPrinted>
  <dcterms:created xsi:type="dcterms:W3CDTF">2014-05-26T17:16:07Z</dcterms:created>
  <dcterms:modified xsi:type="dcterms:W3CDTF">2014-06-25T09:59:23Z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dd-In:UseCustomNumberingInAgenda">
    <vt:bool>true</vt:bool>
  </property>
  <property fmtid="{D5CDD505-2E9C-101B-9397-08002B2CF9AE}" pid="3" name="Add-In:HideNavigation">
    <vt:bool>false</vt:bool>
  </property>
  <property fmtid="{D5CDD505-2E9C-101B-9397-08002B2CF9AE}" pid="4" name="Add-In:Author1">
    <vt:lpwstr>Yevgen Kuznyetsov</vt:lpwstr>
  </property>
  <property fmtid="{D5CDD505-2E9C-101B-9397-08002B2CF9AE}" pid="5" name="Add-In:Author2">
    <vt:lpwstr>Treaty Underwriting CEE, Hannover Rück SE</vt:lpwstr>
  </property>
  <property fmtid="{D5CDD505-2E9C-101B-9397-08002B2CF9AE}" pid="6" name="Add-In:Author3">
    <vt:lpwstr/>
  </property>
  <property fmtid="{D5CDD505-2E9C-101B-9397-08002B2CF9AE}" pid="7" name="Add-In:Department">
    <vt:lpwstr/>
  </property>
  <property fmtid="{D5CDD505-2E9C-101B-9397-08002B2CF9AE}" pid="8" name="Add-In:Department2">
    <vt:lpwstr/>
  </property>
  <property fmtid="{D5CDD505-2E9C-101B-9397-08002B2CF9AE}" pid="9" name="Add-In:Department3">
    <vt:lpwstr/>
  </property>
  <property fmtid="{D5CDD505-2E9C-101B-9397-08002B2CF9AE}" pid="10" name="Add-In:Event">
    <vt:lpwstr>Azerbaijan International Insurance Forum 2014</vt:lpwstr>
  </property>
  <property fmtid="{D5CDD505-2E9C-101B-9397-08002B2CF9AE}" pid="11" name="Add-In:LocationAndDate">
    <vt:lpwstr>Baku, 19th June 2014</vt:lpwstr>
  </property>
  <property fmtid="{D5CDD505-2E9C-101B-9397-08002B2CF9AE}" pid="12" name="Add-In:DisableNumbering">
    <vt:bool>true</vt:bool>
  </property>
</Properties>
</file>